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91" r:id="rId3"/>
    <p:sldId id="293" r:id="rId4"/>
    <p:sldId id="294" r:id="rId5"/>
    <p:sldId id="296" r:id="rId6"/>
    <p:sldId id="297" r:id="rId7"/>
    <p:sldId id="295" r:id="rId8"/>
    <p:sldId id="275" r:id="rId9"/>
    <p:sldId id="279" r:id="rId10"/>
    <p:sldId id="269" r:id="rId11"/>
    <p:sldId id="267" r:id="rId12"/>
    <p:sldId id="273" r:id="rId13"/>
    <p:sldId id="271" r:id="rId14"/>
    <p:sldId id="288" r:id="rId15"/>
    <p:sldId id="298" r:id="rId16"/>
    <p:sldId id="29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7B00"/>
    <a:srgbClr val="A0D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4" autoAdjust="0"/>
    <p:restoredTop sz="94660"/>
  </p:normalViewPr>
  <p:slideViewPr>
    <p:cSldViewPr snapToGrid="0">
      <p:cViewPr varScale="1">
        <p:scale>
          <a:sx n="72" d="100"/>
          <a:sy n="72" d="100"/>
        </p:scale>
        <p:origin x="75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A02C29-09CB-47A8-9431-62B2F9A72C2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BF838B0-4B97-4D3E-87E7-7BB94A1E0DD9}">
      <dgm:prSet phldrT="[Text]">
        <dgm:style>
          <a:lnRef idx="1">
            <a:schemeClr val="accent6"/>
          </a:lnRef>
          <a:fillRef idx="2">
            <a:schemeClr val="accent6"/>
          </a:fillRef>
          <a:effectRef idx="1">
            <a:schemeClr val="accent6"/>
          </a:effectRef>
          <a:fontRef idx="minor">
            <a:schemeClr val="dk1"/>
          </a:fontRef>
        </dgm:style>
      </dgm:prSet>
      <dgm:spPr>
        <a:solidFill>
          <a:srgbClr val="A0D900"/>
        </a:solidFill>
        <a:ln/>
      </dgm:spPr>
      <dgm:t>
        <a:bodyPr/>
        <a:lstStyle/>
        <a:p>
          <a:r>
            <a:rPr lang="en-US" dirty="0">
              <a:solidFill>
                <a:schemeClr val="bg1"/>
              </a:solidFill>
              <a:latin typeface="Poppins ExtraBold"/>
            </a:rPr>
            <a:t>No requirements document</a:t>
          </a:r>
        </a:p>
      </dgm:t>
    </dgm:pt>
    <dgm:pt modelId="{A720511D-B015-4E39-AA22-67798ED30608}" type="parTrans" cxnId="{79701256-6F1F-4391-9DD2-1B6FCA719CA4}">
      <dgm:prSet/>
      <dgm:spPr/>
      <dgm:t>
        <a:bodyPr/>
        <a:lstStyle/>
        <a:p>
          <a:endParaRPr lang="en-US"/>
        </a:p>
      </dgm:t>
    </dgm:pt>
    <dgm:pt modelId="{B2A722C7-8202-4FB6-A4B9-964A6C0A50DF}" type="sibTrans" cxnId="{79701256-6F1F-4391-9DD2-1B6FCA719CA4}">
      <dgm:prSet/>
      <dgm:spPr/>
      <dgm:t>
        <a:bodyPr/>
        <a:lstStyle/>
        <a:p>
          <a:endParaRPr lang="en-US"/>
        </a:p>
      </dgm:t>
    </dgm:pt>
    <dgm:pt modelId="{EB4749B3-9339-41B1-B98C-8E7CD913A5BC}">
      <dgm:prSet phldrT="[Text]">
        <dgm:style>
          <a:lnRef idx="1">
            <a:schemeClr val="accent6"/>
          </a:lnRef>
          <a:fillRef idx="2">
            <a:schemeClr val="accent6"/>
          </a:fillRef>
          <a:effectRef idx="1">
            <a:schemeClr val="accent6"/>
          </a:effectRef>
          <a:fontRef idx="minor">
            <a:schemeClr val="dk1"/>
          </a:fontRef>
        </dgm:style>
      </dgm:prSet>
      <dgm:spPr>
        <a:solidFill>
          <a:srgbClr val="A0D900"/>
        </a:solidFill>
        <a:ln/>
      </dgm:spPr>
      <dgm:t>
        <a:bodyPr/>
        <a:lstStyle/>
        <a:p>
          <a:r>
            <a:rPr lang="en-US" dirty="0">
              <a:solidFill>
                <a:schemeClr val="bg1"/>
              </a:solidFill>
              <a:latin typeface="Poppins ExtraBold"/>
            </a:rPr>
            <a:t>Short period of time</a:t>
          </a:r>
        </a:p>
      </dgm:t>
    </dgm:pt>
    <dgm:pt modelId="{8690DF03-5086-4AB0-ADA0-B292CD26135D}" type="parTrans" cxnId="{74F3BDD7-E927-4CEB-93AA-C0AC27E4E99E}">
      <dgm:prSet/>
      <dgm:spPr/>
      <dgm:t>
        <a:bodyPr/>
        <a:lstStyle/>
        <a:p>
          <a:endParaRPr lang="en-US"/>
        </a:p>
      </dgm:t>
    </dgm:pt>
    <dgm:pt modelId="{854170E0-31D0-444D-9368-25275B286B24}" type="sibTrans" cxnId="{74F3BDD7-E927-4CEB-93AA-C0AC27E4E99E}">
      <dgm:prSet/>
      <dgm:spPr/>
      <dgm:t>
        <a:bodyPr/>
        <a:lstStyle/>
        <a:p>
          <a:endParaRPr lang="en-US"/>
        </a:p>
      </dgm:t>
    </dgm:pt>
    <dgm:pt modelId="{D539216A-E980-401A-817E-C53B1234952D}">
      <dgm:prSet phldrT="[Text]">
        <dgm:style>
          <a:lnRef idx="1">
            <a:schemeClr val="accent6"/>
          </a:lnRef>
          <a:fillRef idx="2">
            <a:schemeClr val="accent6"/>
          </a:fillRef>
          <a:effectRef idx="1">
            <a:schemeClr val="accent6"/>
          </a:effectRef>
          <a:fontRef idx="minor">
            <a:schemeClr val="dk1"/>
          </a:fontRef>
        </dgm:style>
      </dgm:prSet>
      <dgm:spPr>
        <a:solidFill>
          <a:srgbClr val="A0D900"/>
        </a:solidFill>
        <a:ln/>
      </dgm:spPr>
      <dgm:t>
        <a:bodyPr/>
        <a:lstStyle/>
        <a:p>
          <a:r>
            <a:rPr lang="en-US" dirty="0">
              <a:solidFill>
                <a:schemeClr val="bg1"/>
              </a:solidFill>
              <a:latin typeface="Poppins ExtraBold"/>
            </a:rPr>
            <a:t>Next step is unknown</a:t>
          </a:r>
        </a:p>
      </dgm:t>
    </dgm:pt>
    <dgm:pt modelId="{E05875E2-C283-4149-B67D-128E1715F85D}" type="parTrans" cxnId="{DBF11B5E-2173-4085-9384-698D88925F2E}">
      <dgm:prSet/>
      <dgm:spPr/>
      <dgm:t>
        <a:bodyPr/>
        <a:lstStyle/>
        <a:p>
          <a:endParaRPr lang="en-US"/>
        </a:p>
      </dgm:t>
    </dgm:pt>
    <dgm:pt modelId="{A2B47164-0ECE-4AA8-82A6-1129F5B00155}" type="sibTrans" cxnId="{DBF11B5E-2173-4085-9384-698D88925F2E}">
      <dgm:prSet/>
      <dgm:spPr/>
      <dgm:t>
        <a:bodyPr/>
        <a:lstStyle/>
        <a:p>
          <a:endParaRPr lang="en-US"/>
        </a:p>
      </dgm:t>
    </dgm:pt>
    <dgm:pt modelId="{7C936402-2304-4F40-8F25-8EE650DE8DCF}">
      <dgm:prSet phldrT="[Text]">
        <dgm:style>
          <a:lnRef idx="1">
            <a:schemeClr val="accent6"/>
          </a:lnRef>
          <a:fillRef idx="2">
            <a:schemeClr val="accent6"/>
          </a:fillRef>
          <a:effectRef idx="1">
            <a:schemeClr val="accent6"/>
          </a:effectRef>
          <a:fontRef idx="minor">
            <a:schemeClr val="dk1"/>
          </a:fontRef>
        </dgm:style>
      </dgm:prSet>
      <dgm:spPr>
        <a:solidFill>
          <a:srgbClr val="A0D900"/>
        </a:solidFill>
        <a:ln/>
      </dgm:spPr>
      <dgm:t>
        <a:bodyPr/>
        <a:lstStyle/>
        <a:p>
          <a:r>
            <a:rPr lang="en-US" dirty="0">
              <a:solidFill>
                <a:schemeClr val="bg1"/>
              </a:solidFill>
              <a:latin typeface="Poppins ExtraBold"/>
            </a:rPr>
            <a:t>Increase test coverage</a:t>
          </a:r>
        </a:p>
      </dgm:t>
    </dgm:pt>
    <dgm:pt modelId="{1B56AEC3-F708-4ACC-8988-F1DC1F873F6D}" type="parTrans" cxnId="{AFA2F4CD-DCB9-4A8D-99CC-C16BA3239E7C}">
      <dgm:prSet/>
      <dgm:spPr/>
      <dgm:t>
        <a:bodyPr/>
        <a:lstStyle/>
        <a:p>
          <a:endParaRPr lang="en-US"/>
        </a:p>
      </dgm:t>
    </dgm:pt>
    <dgm:pt modelId="{47682D7D-FBA3-4BFA-9095-7A5859E204A5}" type="sibTrans" cxnId="{AFA2F4CD-DCB9-4A8D-99CC-C16BA3239E7C}">
      <dgm:prSet/>
      <dgm:spPr/>
      <dgm:t>
        <a:bodyPr/>
        <a:lstStyle/>
        <a:p>
          <a:endParaRPr lang="en-US"/>
        </a:p>
      </dgm:t>
    </dgm:pt>
    <dgm:pt modelId="{AA71D522-06E1-4954-9D70-0CA3448D7331}">
      <dgm:prSet phldrT="[Text]">
        <dgm:style>
          <a:lnRef idx="1">
            <a:schemeClr val="accent6"/>
          </a:lnRef>
          <a:fillRef idx="2">
            <a:schemeClr val="accent6"/>
          </a:fillRef>
          <a:effectRef idx="1">
            <a:schemeClr val="accent6"/>
          </a:effectRef>
          <a:fontRef idx="minor">
            <a:schemeClr val="dk1"/>
          </a:fontRef>
        </dgm:style>
      </dgm:prSet>
      <dgm:spPr>
        <a:solidFill>
          <a:srgbClr val="A0D900"/>
        </a:solidFill>
        <a:ln/>
      </dgm:spPr>
      <dgm:t>
        <a:bodyPr/>
        <a:lstStyle/>
        <a:p>
          <a:r>
            <a:rPr lang="en-US" dirty="0">
              <a:solidFill>
                <a:schemeClr val="bg1"/>
              </a:solidFill>
            </a:rPr>
            <a:t>Evaluate end-user’s perspective</a:t>
          </a:r>
        </a:p>
      </dgm:t>
    </dgm:pt>
    <dgm:pt modelId="{844F6462-F286-4DA1-9A47-7246DFA8D49E}" type="parTrans" cxnId="{524FDDE5-86B1-4CE3-B3FB-1AC51D46DF34}">
      <dgm:prSet/>
      <dgm:spPr/>
      <dgm:t>
        <a:bodyPr/>
        <a:lstStyle/>
        <a:p>
          <a:endParaRPr lang="en-US"/>
        </a:p>
      </dgm:t>
    </dgm:pt>
    <dgm:pt modelId="{F4AC6B7B-0A29-42CB-AE3A-62DAA4B9B8C2}" type="sibTrans" cxnId="{524FDDE5-86B1-4CE3-B3FB-1AC51D46DF34}">
      <dgm:prSet/>
      <dgm:spPr/>
      <dgm:t>
        <a:bodyPr/>
        <a:lstStyle/>
        <a:p>
          <a:endParaRPr lang="en-US"/>
        </a:p>
      </dgm:t>
    </dgm:pt>
    <dgm:pt modelId="{AFCFE77A-E407-47EB-8F08-1128483F38B4}" type="pres">
      <dgm:prSet presAssocID="{F0A02C29-09CB-47A8-9431-62B2F9A72C24}" presName="linear" presStyleCnt="0">
        <dgm:presLayoutVars>
          <dgm:dir/>
          <dgm:animLvl val="lvl"/>
          <dgm:resizeHandles val="exact"/>
        </dgm:presLayoutVars>
      </dgm:prSet>
      <dgm:spPr/>
    </dgm:pt>
    <dgm:pt modelId="{56A23671-2336-4DB8-8057-41E0316B98E0}" type="pres">
      <dgm:prSet presAssocID="{4BF838B0-4B97-4D3E-87E7-7BB94A1E0DD9}" presName="parentLin" presStyleCnt="0"/>
      <dgm:spPr/>
    </dgm:pt>
    <dgm:pt modelId="{E95DACFC-5926-4A47-A2F4-C1C059DBAB79}" type="pres">
      <dgm:prSet presAssocID="{4BF838B0-4B97-4D3E-87E7-7BB94A1E0DD9}" presName="parentLeftMargin" presStyleLbl="node1" presStyleIdx="0" presStyleCnt="5"/>
      <dgm:spPr/>
    </dgm:pt>
    <dgm:pt modelId="{E9B83001-42B2-4DE2-90D9-9545D47B8CA0}" type="pres">
      <dgm:prSet presAssocID="{4BF838B0-4B97-4D3E-87E7-7BB94A1E0DD9}" presName="parentText" presStyleLbl="node1" presStyleIdx="0" presStyleCnt="5" custLinFactNeighborX="35355" custLinFactNeighborY="24311">
        <dgm:presLayoutVars>
          <dgm:chMax val="0"/>
          <dgm:bulletEnabled val="1"/>
        </dgm:presLayoutVars>
      </dgm:prSet>
      <dgm:spPr/>
    </dgm:pt>
    <dgm:pt modelId="{220DA137-9CAD-410A-A7D5-C4C1AC47479E}" type="pres">
      <dgm:prSet presAssocID="{4BF838B0-4B97-4D3E-87E7-7BB94A1E0DD9}" presName="negativeSpace" presStyleCnt="0"/>
      <dgm:spPr/>
    </dgm:pt>
    <dgm:pt modelId="{2BC73599-7A88-4046-ACBE-2F772C4B76C9}" type="pres">
      <dgm:prSet presAssocID="{4BF838B0-4B97-4D3E-87E7-7BB94A1E0DD9}" presName="childText" presStyleLbl="conFgAcc1" presStyleIdx="0" presStyleCnt="5">
        <dgm:presLayoutVars>
          <dgm:bulletEnabled val="1"/>
        </dgm:presLayoutVars>
      </dgm:prSet>
      <dgm:spPr>
        <a:ln>
          <a:solidFill>
            <a:schemeClr val="bg2">
              <a:lumMod val="10000"/>
            </a:schemeClr>
          </a:solidFill>
        </a:ln>
      </dgm:spPr>
    </dgm:pt>
    <dgm:pt modelId="{37D4ADE6-DABC-4686-A7A2-81A24824A72D}" type="pres">
      <dgm:prSet presAssocID="{B2A722C7-8202-4FB6-A4B9-964A6C0A50DF}" presName="spaceBetweenRectangles" presStyleCnt="0"/>
      <dgm:spPr/>
    </dgm:pt>
    <dgm:pt modelId="{111E6878-B1BB-4555-B9A3-9B05E840D7D4}" type="pres">
      <dgm:prSet presAssocID="{EB4749B3-9339-41B1-B98C-8E7CD913A5BC}" presName="parentLin" presStyleCnt="0"/>
      <dgm:spPr/>
    </dgm:pt>
    <dgm:pt modelId="{21B1E913-C438-4424-84B9-CE7C2CAD17C6}" type="pres">
      <dgm:prSet presAssocID="{EB4749B3-9339-41B1-B98C-8E7CD913A5BC}" presName="parentLeftMargin" presStyleLbl="node1" presStyleIdx="0" presStyleCnt="5"/>
      <dgm:spPr/>
    </dgm:pt>
    <dgm:pt modelId="{04921D1E-0EF0-418F-AF1C-59A7050492C0}" type="pres">
      <dgm:prSet presAssocID="{EB4749B3-9339-41B1-B98C-8E7CD913A5BC}" presName="parentText" presStyleLbl="node1" presStyleIdx="1" presStyleCnt="5" custLinFactNeighborX="29856" custLinFactNeighborY="2783">
        <dgm:presLayoutVars>
          <dgm:chMax val="0"/>
          <dgm:bulletEnabled val="1"/>
        </dgm:presLayoutVars>
      </dgm:prSet>
      <dgm:spPr/>
    </dgm:pt>
    <dgm:pt modelId="{DE332F2F-757F-44B9-A066-97548324D5D5}" type="pres">
      <dgm:prSet presAssocID="{EB4749B3-9339-41B1-B98C-8E7CD913A5BC}" presName="negativeSpace" presStyleCnt="0"/>
      <dgm:spPr/>
    </dgm:pt>
    <dgm:pt modelId="{D5C6D611-1609-4FF0-8625-693AAEFFE894}" type="pres">
      <dgm:prSet presAssocID="{EB4749B3-9339-41B1-B98C-8E7CD913A5BC}" presName="childText" presStyleLbl="conFgAcc1" presStyleIdx="1" presStyleCnt="5">
        <dgm:presLayoutVars>
          <dgm:bulletEnabled val="1"/>
        </dgm:presLayoutVars>
      </dgm:prSet>
      <dgm:spPr>
        <a:ln>
          <a:solidFill>
            <a:schemeClr val="bg2">
              <a:lumMod val="10000"/>
            </a:schemeClr>
          </a:solidFill>
        </a:ln>
      </dgm:spPr>
    </dgm:pt>
    <dgm:pt modelId="{0BA02BFD-42F5-4994-835E-24DF19CC45DA}" type="pres">
      <dgm:prSet presAssocID="{854170E0-31D0-444D-9368-25275B286B24}" presName="spaceBetweenRectangles" presStyleCnt="0"/>
      <dgm:spPr/>
    </dgm:pt>
    <dgm:pt modelId="{09EE9347-F0A5-4A46-8C93-F14CC2E3FFBA}" type="pres">
      <dgm:prSet presAssocID="{D539216A-E980-401A-817E-C53B1234952D}" presName="parentLin" presStyleCnt="0"/>
      <dgm:spPr/>
    </dgm:pt>
    <dgm:pt modelId="{33BF506F-74DF-4608-8ED4-F2178277CE4E}" type="pres">
      <dgm:prSet presAssocID="{D539216A-E980-401A-817E-C53B1234952D}" presName="parentLeftMargin" presStyleLbl="node1" presStyleIdx="1" presStyleCnt="5"/>
      <dgm:spPr/>
    </dgm:pt>
    <dgm:pt modelId="{EF32D7A6-B21E-45B4-A83D-AA5A930C40D3}" type="pres">
      <dgm:prSet presAssocID="{D539216A-E980-401A-817E-C53B1234952D}" presName="parentText" presStyleLbl="node1" presStyleIdx="2" presStyleCnt="5" custLinFactNeighborX="29856">
        <dgm:presLayoutVars>
          <dgm:chMax val="0"/>
          <dgm:bulletEnabled val="1"/>
        </dgm:presLayoutVars>
      </dgm:prSet>
      <dgm:spPr/>
    </dgm:pt>
    <dgm:pt modelId="{98FE4A17-8CDF-495A-8163-401160D2B100}" type="pres">
      <dgm:prSet presAssocID="{D539216A-E980-401A-817E-C53B1234952D}" presName="negativeSpace" presStyleCnt="0"/>
      <dgm:spPr/>
    </dgm:pt>
    <dgm:pt modelId="{203C0E3A-34F9-4821-81CA-A78513824247}" type="pres">
      <dgm:prSet presAssocID="{D539216A-E980-401A-817E-C53B1234952D}" presName="childText" presStyleLbl="conFgAcc1" presStyleIdx="2" presStyleCnt="5">
        <dgm:presLayoutVars>
          <dgm:bulletEnabled val="1"/>
        </dgm:presLayoutVars>
      </dgm:prSet>
      <dgm:spPr>
        <a:ln>
          <a:solidFill>
            <a:schemeClr val="bg2">
              <a:lumMod val="10000"/>
            </a:schemeClr>
          </a:solidFill>
        </a:ln>
      </dgm:spPr>
    </dgm:pt>
    <dgm:pt modelId="{FF3BFAF6-EC72-48EA-BC42-37BBDF36A1BE}" type="pres">
      <dgm:prSet presAssocID="{A2B47164-0ECE-4AA8-82A6-1129F5B00155}" presName="spaceBetweenRectangles" presStyleCnt="0"/>
      <dgm:spPr/>
    </dgm:pt>
    <dgm:pt modelId="{0740286C-E6EF-4240-B598-2CF727ADF2F4}" type="pres">
      <dgm:prSet presAssocID="{7C936402-2304-4F40-8F25-8EE650DE8DCF}" presName="parentLin" presStyleCnt="0"/>
      <dgm:spPr/>
    </dgm:pt>
    <dgm:pt modelId="{3581DEA6-713E-4A92-B6EC-2DC21410C11D}" type="pres">
      <dgm:prSet presAssocID="{7C936402-2304-4F40-8F25-8EE650DE8DCF}" presName="parentLeftMargin" presStyleLbl="node1" presStyleIdx="2" presStyleCnt="5"/>
      <dgm:spPr/>
    </dgm:pt>
    <dgm:pt modelId="{41FD4A82-E508-4383-9052-6D06C5A0D9FE}" type="pres">
      <dgm:prSet presAssocID="{7C936402-2304-4F40-8F25-8EE650DE8DCF}" presName="parentText" presStyleLbl="node1" presStyleIdx="3" presStyleCnt="5" custLinFactNeighborX="18660" custLinFactNeighborY="8436">
        <dgm:presLayoutVars>
          <dgm:chMax val="0"/>
          <dgm:bulletEnabled val="1"/>
        </dgm:presLayoutVars>
      </dgm:prSet>
      <dgm:spPr/>
    </dgm:pt>
    <dgm:pt modelId="{3C3F8B28-20F4-48BB-BBA6-225524C432E5}" type="pres">
      <dgm:prSet presAssocID="{7C936402-2304-4F40-8F25-8EE650DE8DCF}" presName="negativeSpace" presStyleCnt="0"/>
      <dgm:spPr/>
    </dgm:pt>
    <dgm:pt modelId="{EF2045A0-D700-4963-9162-6DAEF659132C}" type="pres">
      <dgm:prSet presAssocID="{7C936402-2304-4F40-8F25-8EE650DE8DCF}" presName="childText" presStyleLbl="conFgAcc1" presStyleIdx="3" presStyleCnt="5">
        <dgm:presLayoutVars>
          <dgm:bulletEnabled val="1"/>
        </dgm:presLayoutVars>
      </dgm:prSet>
      <dgm:spPr>
        <a:ln>
          <a:solidFill>
            <a:schemeClr val="bg2">
              <a:lumMod val="10000"/>
            </a:schemeClr>
          </a:solidFill>
        </a:ln>
      </dgm:spPr>
    </dgm:pt>
    <dgm:pt modelId="{5E209891-DDE5-4299-B2B5-97303DD1F79B}" type="pres">
      <dgm:prSet presAssocID="{47682D7D-FBA3-4BFA-9095-7A5859E204A5}" presName="spaceBetweenRectangles" presStyleCnt="0"/>
      <dgm:spPr/>
    </dgm:pt>
    <dgm:pt modelId="{3EA360BB-BEC0-47D7-B7AC-FC32ADB0395C}" type="pres">
      <dgm:prSet presAssocID="{AA71D522-06E1-4954-9D70-0CA3448D7331}" presName="parentLin" presStyleCnt="0"/>
      <dgm:spPr/>
    </dgm:pt>
    <dgm:pt modelId="{2F14ECF1-3210-4407-925B-E981CAF6CB72}" type="pres">
      <dgm:prSet presAssocID="{AA71D522-06E1-4954-9D70-0CA3448D7331}" presName="parentLeftMargin" presStyleLbl="node1" presStyleIdx="3" presStyleCnt="5"/>
      <dgm:spPr/>
    </dgm:pt>
    <dgm:pt modelId="{3E929059-EE4A-4268-A898-D8BE6F57BBF1}" type="pres">
      <dgm:prSet presAssocID="{AA71D522-06E1-4954-9D70-0CA3448D7331}" presName="parentText" presStyleLbl="node1" presStyleIdx="4" presStyleCnt="5" custLinFactNeighborX="14928">
        <dgm:presLayoutVars>
          <dgm:chMax val="0"/>
          <dgm:bulletEnabled val="1"/>
        </dgm:presLayoutVars>
      </dgm:prSet>
      <dgm:spPr/>
    </dgm:pt>
    <dgm:pt modelId="{42743964-D67A-4A88-9831-60A6D1DAD5A4}" type="pres">
      <dgm:prSet presAssocID="{AA71D522-06E1-4954-9D70-0CA3448D7331}" presName="negativeSpace" presStyleCnt="0"/>
      <dgm:spPr/>
    </dgm:pt>
    <dgm:pt modelId="{990FC6F8-A641-439F-8528-1E90AD03ABE3}" type="pres">
      <dgm:prSet presAssocID="{AA71D522-06E1-4954-9D70-0CA3448D7331}" presName="childText" presStyleLbl="conFgAcc1" presStyleIdx="4" presStyleCnt="5">
        <dgm:presLayoutVars>
          <dgm:bulletEnabled val="1"/>
        </dgm:presLayoutVars>
      </dgm:prSet>
      <dgm:spPr>
        <a:ln>
          <a:solidFill>
            <a:schemeClr val="tx1"/>
          </a:solidFill>
        </a:ln>
      </dgm:spPr>
    </dgm:pt>
  </dgm:ptLst>
  <dgm:cxnLst>
    <dgm:cxn modelId="{AAF5DC0B-CCD2-458E-9657-52773A4F58C1}" type="presOf" srcId="{4BF838B0-4B97-4D3E-87E7-7BB94A1E0DD9}" destId="{E9B83001-42B2-4DE2-90D9-9545D47B8CA0}" srcOrd="1" destOrd="0" presId="urn:microsoft.com/office/officeart/2005/8/layout/list1"/>
    <dgm:cxn modelId="{08C3A21B-6C5A-43EF-BA10-61DA4CF0DF44}" type="presOf" srcId="{AA71D522-06E1-4954-9D70-0CA3448D7331}" destId="{3E929059-EE4A-4268-A898-D8BE6F57BBF1}" srcOrd="1" destOrd="0" presId="urn:microsoft.com/office/officeart/2005/8/layout/list1"/>
    <dgm:cxn modelId="{A594821E-2733-4890-9763-2DE2588F302D}" type="presOf" srcId="{D539216A-E980-401A-817E-C53B1234952D}" destId="{EF32D7A6-B21E-45B4-A83D-AA5A930C40D3}" srcOrd="1" destOrd="0" presId="urn:microsoft.com/office/officeart/2005/8/layout/list1"/>
    <dgm:cxn modelId="{DBF11B5E-2173-4085-9384-698D88925F2E}" srcId="{F0A02C29-09CB-47A8-9431-62B2F9A72C24}" destId="{D539216A-E980-401A-817E-C53B1234952D}" srcOrd="2" destOrd="0" parTransId="{E05875E2-C283-4149-B67D-128E1715F85D}" sibTransId="{A2B47164-0ECE-4AA8-82A6-1129F5B00155}"/>
    <dgm:cxn modelId="{17483047-365C-40CD-A8AB-4EBDF6C448C1}" type="presOf" srcId="{F0A02C29-09CB-47A8-9431-62B2F9A72C24}" destId="{AFCFE77A-E407-47EB-8F08-1128483F38B4}" srcOrd="0" destOrd="0" presId="urn:microsoft.com/office/officeart/2005/8/layout/list1"/>
    <dgm:cxn modelId="{79701256-6F1F-4391-9DD2-1B6FCA719CA4}" srcId="{F0A02C29-09CB-47A8-9431-62B2F9A72C24}" destId="{4BF838B0-4B97-4D3E-87E7-7BB94A1E0DD9}" srcOrd="0" destOrd="0" parTransId="{A720511D-B015-4E39-AA22-67798ED30608}" sibTransId="{B2A722C7-8202-4FB6-A4B9-964A6C0A50DF}"/>
    <dgm:cxn modelId="{484F9C87-BFA4-4046-8C32-E01A0048C4BE}" type="presOf" srcId="{7C936402-2304-4F40-8F25-8EE650DE8DCF}" destId="{3581DEA6-713E-4A92-B6EC-2DC21410C11D}" srcOrd="0" destOrd="0" presId="urn:microsoft.com/office/officeart/2005/8/layout/list1"/>
    <dgm:cxn modelId="{38AB9390-4218-48F5-BA37-BD437F0DEDE3}" type="presOf" srcId="{7C936402-2304-4F40-8F25-8EE650DE8DCF}" destId="{41FD4A82-E508-4383-9052-6D06C5A0D9FE}" srcOrd="1" destOrd="0" presId="urn:microsoft.com/office/officeart/2005/8/layout/list1"/>
    <dgm:cxn modelId="{1EF4E991-75B9-4F49-A777-7BD2D6187AD3}" type="presOf" srcId="{AA71D522-06E1-4954-9D70-0CA3448D7331}" destId="{2F14ECF1-3210-4407-925B-E981CAF6CB72}" srcOrd="0" destOrd="0" presId="urn:microsoft.com/office/officeart/2005/8/layout/list1"/>
    <dgm:cxn modelId="{AA98F2AB-B2BE-46F1-9229-2518A7CDA6CF}" type="presOf" srcId="{D539216A-E980-401A-817E-C53B1234952D}" destId="{33BF506F-74DF-4608-8ED4-F2178277CE4E}" srcOrd="0" destOrd="0" presId="urn:microsoft.com/office/officeart/2005/8/layout/list1"/>
    <dgm:cxn modelId="{AFA2F4CD-DCB9-4A8D-99CC-C16BA3239E7C}" srcId="{F0A02C29-09CB-47A8-9431-62B2F9A72C24}" destId="{7C936402-2304-4F40-8F25-8EE650DE8DCF}" srcOrd="3" destOrd="0" parTransId="{1B56AEC3-F708-4ACC-8988-F1DC1F873F6D}" sibTransId="{47682D7D-FBA3-4BFA-9095-7A5859E204A5}"/>
    <dgm:cxn modelId="{74F3BDD7-E927-4CEB-93AA-C0AC27E4E99E}" srcId="{F0A02C29-09CB-47A8-9431-62B2F9A72C24}" destId="{EB4749B3-9339-41B1-B98C-8E7CD913A5BC}" srcOrd="1" destOrd="0" parTransId="{8690DF03-5086-4AB0-ADA0-B292CD26135D}" sibTransId="{854170E0-31D0-444D-9368-25275B286B24}"/>
    <dgm:cxn modelId="{524FDDE5-86B1-4CE3-B3FB-1AC51D46DF34}" srcId="{F0A02C29-09CB-47A8-9431-62B2F9A72C24}" destId="{AA71D522-06E1-4954-9D70-0CA3448D7331}" srcOrd="4" destOrd="0" parTransId="{844F6462-F286-4DA1-9A47-7246DFA8D49E}" sibTransId="{F4AC6B7B-0A29-42CB-AE3A-62DAA4B9B8C2}"/>
    <dgm:cxn modelId="{7CEADDF2-03A4-46A3-960B-F677E684695C}" type="presOf" srcId="{EB4749B3-9339-41B1-B98C-8E7CD913A5BC}" destId="{04921D1E-0EF0-418F-AF1C-59A7050492C0}" srcOrd="1" destOrd="0" presId="urn:microsoft.com/office/officeart/2005/8/layout/list1"/>
    <dgm:cxn modelId="{66844BF9-9D15-4C43-92C8-EE4987C0C31A}" type="presOf" srcId="{EB4749B3-9339-41B1-B98C-8E7CD913A5BC}" destId="{21B1E913-C438-4424-84B9-CE7C2CAD17C6}" srcOrd="0" destOrd="0" presId="urn:microsoft.com/office/officeart/2005/8/layout/list1"/>
    <dgm:cxn modelId="{AF9370FC-FB91-484B-A954-0AB9C31D551E}" type="presOf" srcId="{4BF838B0-4B97-4D3E-87E7-7BB94A1E0DD9}" destId="{E95DACFC-5926-4A47-A2F4-C1C059DBAB79}" srcOrd="0" destOrd="0" presId="urn:microsoft.com/office/officeart/2005/8/layout/list1"/>
    <dgm:cxn modelId="{F68A6776-26D5-46AC-B0A4-1E5F3C84AC38}" type="presParOf" srcId="{AFCFE77A-E407-47EB-8F08-1128483F38B4}" destId="{56A23671-2336-4DB8-8057-41E0316B98E0}" srcOrd="0" destOrd="0" presId="urn:microsoft.com/office/officeart/2005/8/layout/list1"/>
    <dgm:cxn modelId="{855956E6-E4C0-40E2-B707-F8146C4CDDF3}" type="presParOf" srcId="{56A23671-2336-4DB8-8057-41E0316B98E0}" destId="{E95DACFC-5926-4A47-A2F4-C1C059DBAB79}" srcOrd="0" destOrd="0" presId="urn:microsoft.com/office/officeart/2005/8/layout/list1"/>
    <dgm:cxn modelId="{D8CD1E79-6B16-4D57-9E0E-0B6A9FB91108}" type="presParOf" srcId="{56A23671-2336-4DB8-8057-41E0316B98E0}" destId="{E9B83001-42B2-4DE2-90D9-9545D47B8CA0}" srcOrd="1" destOrd="0" presId="urn:microsoft.com/office/officeart/2005/8/layout/list1"/>
    <dgm:cxn modelId="{AE7E37F1-2AC3-4671-83AA-99CC85A70F2C}" type="presParOf" srcId="{AFCFE77A-E407-47EB-8F08-1128483F38B4}" destId="{220DA137-9CAD-410A-A7D5-C4C1AC47479E}" srcOrd="1" destOrd="0" presId="urn:microsoft.com/office/officeart/2005/8/layout/list1"/>
    <dgm:cxn modelId="{D0F7126B-4A84-4A0E-A8A3-8814D07E8C32}" type="presParOf" srcId="{AFCFE77A-E407-47EB-8F08-1128483F38B4}" destId="{2BC73599-7A88-4046-ACBE-2F772C4B76C9}" srcOrd="2" destOrd="0" presId="urn:microsoft.com/office/officeart/2005/8/layout/list1"/>
    <dgm:cxn modelId="{F238B4E1-628A-44F2-AE60-6C93342AD2B0}" type="presParOf" srcId="{AFCFE77A-E407-47EB-8F08-1128483F38B4}" destId="{37D4ADE6-DABC-4686-A7A2-81A24824A72D}" srcOrd="3" destOrd="0" presId="urn:microsoft.com/office/officeart/2005/8/layout/list1"/>
    <dgm:cxn modelId="{D86DF689-0498-4F28-9251-AA37042BD2FF}" type="presParOf" srcId="{AFCFE77A-E407-47EB-8F08-1128483F38B4}" destId="{111E6878-B1BB-4555-B9A3-9B05E840D7D4}" srcOrd="4" destOrd="0" presId="urn:microsoft.com/office/officeart/2005/8/layout/list1"/>
    <dgm:cxn modelId="{9D385F18-9C16-4A9E-8CA6-BB236F7C2CED}" type="presParOf" srcId="{111E6878-B1BB-4555-B9A3-9B05E840D7D4}" destId="{21B1E913-C438-4424-84B9-CE7C2CAD17C6}" srcOrd="0" destOrd="0" presId="urn:microsoft.com/office/officeart/2005/8/layout/list1"/>
    <dgm:cxn modelId="{99EA15A2-413C-4519-99A4-F11CB671F7E8}" type="presParOf" srcId="{111E6878-B1BB-4555-B9A3-9B05E840D7D4}" destId="{04921D1E-0EF0-418F-AF1C-59A7050492C0}" srcOrd="1" destOrd="0" presId="urn:microsoft.com/office/officeart/2005/8/layout/list1"/>
    <dgm:cxn modelId="{44DC29B7-813B-46B2-B092-556E2EBDB813}" type="presParOf" srcId="{AFCFE77A-E407-47EB-8F08-1128483F38B4}" destId="{DE332F2F-757F-44B9-A066-97548324D5D5}" srcOrd="5" destOrd="0" presId="urn:microsoft.com/office/officeart/2005/8/layout/list1"/>
    <dgm:cxn modelId="{18357D41-0CAE-4F1C-8057-51C701F02C58}" type="presParOf" srcId="{AFCFE77A-E407-47EB-8F08-1128483F38B4}" destId="{D5C6D611-1609-4FF0-8625-693AAEFFE894}" srcOrd="6" destOrd="0" presId="urn:microsoft.com/office/officeart/2005/8/layout/list1"/>
    <dgm:cxn modelId="{EA3621C3-029F-4C61-A388-F24732DCFF02}" type="presParOf" srcId="{AFCFE77A-E407-47EB-8F08-1128483F38B4}" destId="{0BA02BFD-42F5-4994-835E-24DF19CC45DA}" srcOrd="7" destOrd="0" presId="urn:microsoft.com/office/officeart/2005/8/layout/list1"/>
    <dgm:cxn modelId="{E28705C7-068F-4AA4-A098-B393A7048908}" type="presParOf" srcId="{AFCFE77A-E407-47EB-8F08-1128483F38B4}" destId="{09EE9347-F0A5-4A46-8C93-F14CC2E3FFBA}" srcOrd="8" destOrd="0" presId="urn:microsoft.com/office/officeart/2005/8/layout/list1"/>
    <dgm:cxn modelId="{67AFA29C-D16D-4CBF-91E5-4CFBB3003F1A}" type="presParOf" srcId="{09EE9347-F0A5-4A46-8C93-F14CC2E3FFBA}" destId="{33BF506F-74DF-4608-8ED4-F2178277CE4E}" srcOrd="0" destOrd="0" presId="urn:microsoft.com/office/officeart/2005/8/layout/list1"/>
    <dgm:cxn modelId="{073D29FF-56F6-4BBE-A98F-A29B02B8056C}" type="presParOf" srcId="{09EE9347-F0A5-4A46-8C93-F14CC2E3FFBA}" destId="{EF32D7A6-B21E-45B4-A83D-AA5A930C40D3}" srcOrd="1" destOrd="0" presId="urn:microsoft.com/office/officeart/2005/8/layout/list1"/>
    <dgm:cxn modelId="{26546A56-0F5E-4DC8-8DA2-88631E17232F}" type="presParOf" srcId="{AFCFE77A-E407-47EB-8F08-1128483F38B4}" destId="{98FE4A17-8CDF-495A-8163-401160D2B100}" srcOrd="9" destOrd="0" presId="urn:microsoft.com/office/officeart/2005/8/layout/list1"/>
    <dgm:cxn modelId="{F5D149EC-646D-4FE8-8312-95DC520EC6CC}" type="presParOf" srcId="{AFCFE77A-E407-47EB-8F08-1128483F38B4}" destId="{203C0E3A-34F9-4821-81CA-A78513824247}" srcOrd="10" destOrd="0" presId="urn:microsoft.com/office/officeart/2005/8/layout/list1"/>
    <dgm:cxn modelId="{0AF1E97E-3FF1-46F5-B365-EE665965DC0E}" type="presParOf" srcId="{AFCFE77A-E407-47EB-8F08-1128483F38B4}" destId="{FF3BFAF6-EC72-48EA-BC42-37BBDF36A1BE}" srcOrd="11" destOrd="0" presId="urn:microsoft.com/office/officeart/2005/8/layout/list1"/>
    <dgm:cxn modelId="{EC13003D-803C-4D9B-A22D-01ED8A7A216B}" type="presParOf" srcId="{AFCFE77A-E407-47EB-8F08-1128483F38B4}" destId="{0740286C-E6EF-4240-B598-2CF727ADF2F4}" srcOrd="12" destOrd="0" presId="urn:microsoft.com/office/officeart/2005/8/layout/list1"/>
    <dgm:cxn modelId="{6794C835-FD1D-4F7E-A97A-6273910C6E42}" type="presParOf" srcId="{0740286C-E6EF-4240-B598-2CF727ADF2F4}" destId="{3581DEA6-713E-4A92-B6EC-2DC21410C11D}" srcOrd="0" destOrd="0" presId="urn:microsoft.com/office/officeart/2005/8/layout/list1"/>
    <dgm:cxn modelId="{074C22F4-C4C2-4D8A-A8A9-476F71A79B77}" type="presParOf" srcId="{0740286C-E6EF-4240-B598-2CF727ADF2F4}" destId="{41FD4A82-E508-4383-9052-6D06C5A0D9FE}" srcOrd="1" destOrd="0" presId="urn:microsoft.com/office/officeart/2005/8/layout/list1"/>
    <dgm:cxn modelId="{EAAD512F-CCCE-4BD5-BF1D-704199E797B2}" type="presParOf" srcId="{AFCFE77A-E407-47EB-8F08-1128483F38B4}" destId="{3C3F8B28-20F4-48BB-BBA6-225524C432E5}" srcOrd="13" destOrd="0" presId="urn:microsoft.com/office/officeart/2005/8/layout/list1"/>
    <dgm:cxn modelId="{F5E87408-239E-41C4-8414-F67086A57D75}" type="presParOf" srcId="{AFCFE77A-E407-47EB-8F08-1128483F38B4}" destId="{EF2045A0-D700-4963-9162-6DAEF659132C}" srcOrd="14" destOrd="0" presId="urn:microsoft.com/office/officeart/2005/8/layout/list1"/>
    <dgm:cxn modelId="{D1D44F8C-D14A-4A67-A361-821584805D24}" type="presParOf" srcId="{AFCFE77A-E407-47EB-8F08-1128483F38B4}" destId="{5E209891-DDE5-4299-B2B5-97303DD1F79B}" srcOrd="15" destOrd="0" presId="urn:microsoft.com/office/officeart/2005/8/layout/list1"/>
    <dgm:cxn modelId="{55038E3E-EA8E-4712-BD6C-A3FBB8386BC9}" type="presParOf" srcId="{AFCFE77A-E407-47EB-8F08-1128483F38B4}" destId="{3EA360BB-BEC0-47D7-B7AC-FC32ADB0395C}" srcOrd="16" destOrd="0" presId="urn:microsoft.com/office/officeart/2005/8/layout/list1"/>
    <dgm:cxn modelId="{7FE43BBA-FE42-4EB4-B9A3-02F9B19E91C9}" type="presParOf" srcId="{3EA360BB-BEC0-47D7-B7AC-FC32ADB0395C}" destId="{2F14ECF1-3210-4407-925B-E981CAF6CB72}" srcOrd="0" destOrd="0" presId="urn:microsoft.com/office/officeart/2005/8/layout/list1"/>
    <dgm:cxn modelId="{5C1CDDD2-8707-4088-B4F4-13AD07A41DCD}" type="presParOf" srcId="{3EA360BB-BEC0-47D7-B7AC-FC32ADB0395C}" destId="{3E929059-EE4A-4268-A898-D8BE6F57BBF1}" srcOrd="1" destOrd="0" presId="urn:microsoft.com/office/officeart/2005/8/layout/list1"/>
    <dgm:cxn modelId="{1266861E-2B6D-4F8D-B2F0-C08C9DCFD9D3}" type="presParOf" srcId="{AFCFE77A-E407-47EB-8F08-1128483F38B4}" destId="{42743964-D67A-4A88-9831-60A6D1DAD5A4}" srcOrd="17" destOrd="0" presId="urn:microsoft.com/office/officeart/2005/8/layout/list1"/>
    <dgm:cxn modelId="{38915982-78C5-470E-B759-9C4E3BB74089}" type="presParOf" srcId="{AFCFE77A-E407-47EB-8F08-1128483F38B4}" destId="{990FC6F8-A641-439F-8528-1E90AD03ABE3}"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9BCC3F-8E2B-49B8-B40D-F1A1501E8D0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EB28F4C-B9A5-41F0-8868-8BB85F689219}">
      <dgm:prSet phldrT="[Text]" custT="1"/>
      <dgm:spPr>
        <a:solidFill>
          <a:srgbClr val="A0D900"/>
        </a:solidFill>
      </dgm:spPr>
      <dgm:t>
        <a:bodyPr/>
        <a:lstStyle/>
        <a:p>
          <a:r>
            <a:rPr lang="en-US" sz="2400" b="1" i="0" dirty="0">
              <a:latin typeface="Poppins ExtraBold" panose="00000900000000000000"/>
            </a:rPr>
            <a:t>1. Create a bug classification </a:t>
          </a:r>
          <a:endParaRPr lang="en-US" sz="2400" dirty="0">
            <a:latin typeface="Poppins ExtraBold" panose="00000900000000000000"/>
          </a:endParaRPr>
        </a:p>
      </dgm:t>
    </dgm:pt>
    <dgm:pt modelId="{7C5318A6-42AA-48AD-BBEF-74682592F6C0}" type="parTrans" cxnId="{B20711DA-25B7-4E58-AB82-16424D6EB30A}">
      <dgm:prSet/>
      <dgm:spPr/>
      <dgm:t>
        <a:bodyPr/>
        <a:lstStyle/>
        <a:p>
          <a:endParaRPr lang="en-US"/>
        </a:p>
      </dgm:t>
    </dgm:pt>
    <dgm:pt modelId="{F5C2E00A-70AE-4101-8F9C-8D315A71A557}" type="sibTrans" cxnId="{B20711DA-25B7-4E58-AB82-16424D6EB30A}">
      <dgm:prSet/>
      <dgm:spPr/>
      <dgm:t>
        <a:bodyPr/>
        <a:lstStyle/>
        <a:p>
          <a:endParaRPr lang="en-US"/>
        </a:p>
      </dgm:t>
    </dgm:pt>
    <dgm:pt modelId="{A601FA33-B187-4A69-906C-890CE591BDBD}">
      <dgm:prSet phldrT="[Text]" custT="1"/>
      <dgm:spPr>
        <a:solidFill>
          <a:srgbClr val="A0D900"/>
        </a:solidFill>
      </dgm:spPr>
      <dgm:t>
        <a:bodyPr/>
        <a:lstStyle/>
        <a:p>
          <a:r>
            <a:rPr lang="en-US" sz="2400" b="1" dirty="0">
              <a:latin typeface="Poppins ExtraBold" panose="00000900000000000000"/>
            </a:rPr>
            <a:t>2. Create a test charter</a:t>
          </a:r>
        </a:p>
      </dgm:t>
    </dgm:pt>
    <dgm:pt modelId="{A844E49C-0D1E-4880-8852-9EBADEBFE6CE}" type="parTrans" cxnId="{2153797C-0856-49B6-8475-28BF91C2400E}">
      <dgm:prSet/>
      <dgm:spPr/>
      <dgm:t>
        <a:bodyPr/>
        <a:lstStyle/>
        <a:p>
          <a:endParaRPr lang="en-US"/>
        </a:p>
      </dgm:t>
    </dgm:pt>
    <dgm:pt modelId="{93C78717-324C-4920-A684-DC4149F2980D}" type="sibTrans" cxnId="{2153797C-0856-49B6-8475-28BF91C2400E}">
      <dgm:prSet/>
      <dgm:spPr/>
      <dgm:t>
        <a:bodyPr/>
        <a:lstStyle/>
        <a:p>
          <a:endParaRPr lang="en-US"/>
        </a:p>
      </dgm:t>
    </dgm:pt>
    <dgm:pt modelId="{2130CAE2-5DDF-4904-99CA-FE9847DADCD4}">
      <dgm:prSet phldrT="[Text]" custT="1"/>
      <dgm:spPr>
        <a:solidFill>
          <a:srgbClr val="A0D900"/>
        </a:solidFill>
      </dgm:spPr>
      <dgm:t>
        <a:bodyPr/>
        <a:lstStyle/>
        <a:p>
          <a:r>
            <a:rPr lang="en-US" sz="2400" b="1" dirty="0">
              <a:latin typeface="Poppins ExtraBold" panose="00000900000000000000"/>
            </a:rPr>
            <a:t>3. Define a time box</a:t>
          </a:r>
        </a:p>
      </dgm:t>
    </dgm:pt>
    <dgm:pt modelId="{0CBAECF3-2071-400D-816F-8DF515488B29}" type="parTrans" cxnId="{3FB62EA5-6044-40F9-8634-A3489398828A}">
      <dgm:prSet/>
      <dgm:spPr/>
      <dgm:t>
        <a:bodyPr/>
        <a:lstStyle/>
        <a:p>
          <a:endParaRPr lang="en-US"/>
        </a:p>
      </dgm:t>
    </dgm:pt>
    <dgm:pt modelId="{F43B9D0B-F1E1-4AAE-9CA3-E798BAD27FCF}" type="sibTrans" cxnId="{3FB62EA5-6044-40F9-8634-A3489398828A}">
      <dgm:prSet/>
      <dgm:spPr/>
      <dgm:t>
        <a:bodyPr/>
        <a:lstStyle/>
        <a:p>
          <a:endParaRPr lang="en-US"/>
        </a:p>
      </dgm:t>
    </dgm:pt>
    <dgm:pt modelId="{F00B7CD4-ABF3-4F01-8744-C241F55F6210}">
      <dgm:prSet phldrT="[Text]" custT="1"/>
      <dgm:spPr>
        <a:solidFill>
          <a:srgbClr val="A0D900"/>
        </a:solidFill>
      </dgm:spPr>
      <dgm:t>
        <a:bodyPr/>
        <a:lstStyle/>
        <a:p>
          <a:r>
            <a:rPr lang="en-US" sz="2400" b="1" dirty="0">
              <a:latin typeface="Poppins ExtraBold" panose="00000900000000000000"/>
            </a:rPr>
            <a:t>4. Review</a:t>
          </a:r>
          <a:r>
            <a:rPr lang="en-US" sz="2400" b="1" baseline="0" dirty="0">
              <a:latin typeface="Poppins ExtraBold" panose="00000900000000000000"/>
            </a:rPr>
            <a:t> results</a:t>
          </a:r>
          <a:endParaRPr lang="en-US" sz="2400" b="1" dirty="0">
            <a:latin typeface="Poppins ExtraBold" panose="00000900000000000000"/>
          </a:endParaRPr>
        </a:p>
      </dgm:t>
    </dgm:pt>
    <dgm:pt modelId="{4034877E-4413-4542-9931-2AE431BB720E}" type="parTrans" cxnId="{9848DDD1-20CD-4338-9BF4-7650195D1C50}">
      <dgm:prSet/>
      <dgm:spPr/>
      <dgm:t>
        <a:bodyPr/>
        <a:lstStyle/>
        <a:p>
          <a:endParaRPr lang="en-US"/>
        </a:p>
      </dgm:t>
    </dgm:pt>
    <dgm:pt modelId="{301A14BC-A746-49F6-B35A-85A0303DE7FC}" type="sibTrans" cxnId="{9848DDD1-20CD-4338-9BF4-7650195D1C50}">
      <dgm:prSet/>
      <dgm:spPr/>
      <dgm:t>
        <a:bodyPr/>
        <a:lstStyle/>
        <a:p>
          <a:endParaRPr lang="en-US"/>
        </a:p>
      </dgm:t>
    </dgm:pt>
    <dgm:pt modelId="{CFC7BEB4-77D8-4FC3-A1A5-EE2644711211}">
      <dgm:prSet phldrT="[Text]" custT="1"/>
      <dgm:spPr>
        <a:solidFill>
          <a:srgbClr val="A0D900"/>
        </a:solidFill>
      </dgm:spPr>
      <dgm:t>
        <a:bodyPr/>
        <a:lstStyle/>
        <a:p>
          <a:r>
            <a:rPr lang="en-US" sz="2400" b="1" i="0" dirty="0"/>
            <a:t>5. Debriefing</a:t>
          </a:r>
          <a:r>
            <a:rPr lang="en-US" sz="2400" b="0" i="0" dirty="0"/>
            <a:t> </a:t>
          </a:r>
          <a:endParaRPr lang="en-US" sz="2400" dirty="0"/>
        </a:p>
      </dgm:t>
    </dgm:pt>
    <dgm:pt modelId="{AE79ECDA-8D30-46B1-B232-5DC899F81DC1}" type="parTrans" cxnId="{C7A9361C-6812-4619-82F2-959C146E709F}">
      <dgm:prSet/>
      <dgm:spPr/>
      <dgm:t>
        <a:bodyPr/>
        <a:lstStyle/>
        <a:p>
          <a:endParaRPr lang="en-US"/>
        </a:p>
      </dgm:t>
    </dgm:pt>
    <dgm:pt modelId="{8C37A804-E65E-4F6A-A3D5-0A27BC44AFE5}" type="sibTrans" cxnId="{C7A9361C-6812-4619-82F2-959C146E709F}">
      <dgm:prSet/>
      <dgm:spPr/>
      <dgm:t>
        <a:bodyPr/>
        <a:lstStyle/>
        <a:p>
          <a:endParaRPr lang="en-US"/>
        </a:p>
      </dgm:t>
    </dgm:pt>
    <dgm:pt modelId="{B8674FCB-3440-4D46-973A-10AE61BBFEC9}" type="pres">
      <dgm:prSet presAssocID="{A89BCC3F-8E2B-49B8-B40D-F1A1501E8D03}" presName="outerComposite" presStyleCnt="0">
        <dgm:presLayoutVars>
          <dgm:chMax val="5"/>
          <dgm:dir/>
          <dgm:resizeHandles val="exact"/>
        </dgm:presLayoutVars>
      </dgm:prSet>
      <dgm:spPr/>
    </dgm:pt>
    <dgm:pt modelId="{CB6A4413-F925-47C7-B668-17A52034202E}" type="pres">
      <dgm:prSet presAssocID="{A89BCC3F-8E2B-49B8-B40D-F1A1501E8D03}" presName="dummyMaxCanvas" presStyleCnt="0">
        <dgm:presLayoutVars/>
      </dgm:prSet>
      <dgm:spPr/>
    </dgm:pt>
    <dgm:pt modelId="{F39D782C-EA9E-436D-8203-77507173944B}" type="pres">
      <dgm:prSet presAssocID="{A89BCC3F-8E2B-49B8-B40D-F1A1501E8D03}" presName="FiveNodes_1" presStyleLbl="node1" presStyleIdx="0" presStyleCnt="5" custLinFactNeighborX="-218" custLinFactNeighborY="-18939">
        <dgm:presLayoutVars>
          <dgm:bulletEnabled val="1"/>
        </dgm:presLayoutVars>
      </dgm:prSet>
      <dgm:spPr/>
    </dgm:pt>
    <dgm:pt modelId="{E002DE8D-6B81-4178-A41A-7A564475D20A}" type="pres">
      <dgm:prSet presAssocID="{A89BCC3F-8E2B-49B8-B40D-F1A1501E8D03}" presName="FiveNodes_2" presStyleLbl="node1" presStyleIdx="1" presStyleCnt="5">
        <dgm:presLayoutVars>
          <dgm:bulletEnabled val="1"/>
        </dgm:presLayoutVars>
      </dgm:prSet>
      <dgm:spPr/>
    </dgm:pt>
    <dgm:pt modelId="{6FC3EF05-BA1B-4CE0-A12B-142E28D2ACB8}" type="pres">
      <dgm:prSet presAssocID="{A89BCC3F-8E2B-49B8-B40D-F1A1501E8D03}" presName="FiveNodes_3" presStyleLbl="node1" presStyleIdx="2" presStyleCnt="5">
        <dgm:presLayoutVars>
          <dgm:bulletEnabled val="1"/>
        </dgm:presLayoutVars>
      </dgm:prSet>
      <dgm:spPr/>
    </dgm:pt>
    <dgm:pt modelId="{E8E1366D-5937-4392-B95A-D6355F84DE03}" type="pres">
      <dgm:prSet presAssocID="{A89BCC3F-8E2B-49B8-B40D-F1A1501E8D03}" presName="FiveNodes_4" presStyleLbl="node1" presStyleIdx="3" presStyleCnt="5">
        <dgm:presLayoutVars>
          <dgm:bulletEnabled val="1"/>
        </dgm:presLayoutVars>
      </dgm:prSet>
      <dgm:spPr/>
    </dgm:pt>
    <dgm:pt modelId="{1BB64F35-9E04-4A6D-9F15-8FFA6A18A6F5}" type="pres">
      <dgm:prSet presAssocID="{A89BCC3F-8E2B-49B8-B40D-F1A1501E8D03}" presName="FiveNodes_5" presStyleLbl="node1" presStyleIdx="4" presStyleCnt="5">
        <dgm:presLayoutVars>
          <dgm:bulletEnabled val="1"/>
        </dgm:presLayoutVars>
      </dgm:prSet>
      <dgm:spPr/>
    </dgm:pt>
    <dgm:pt modelId="{03FDE34D-370B-46D9-851D-C71425346A44}" type="pres">
      <dgm:prSet presAssocID="{A89BCC3F-8E2B-49B8-B40D-F1A1501E8D03}" presName="FiveConn_1-2" presStyleLbl="fgAccFollowNode1" presStyleIdx="0" presStyleCnt="4">
        <dgm:presLayoutVars>
          <dgm:bulletEnabled val="1"/>
        </dgm:presLayoutVars>
      </dgm:prSet>
      <dgm:spPr/>
    </dgm:pt>
    <dgm:pt modelId="{A26AADE1-04FC-485C-A114-0FBEC594D84A}" type="pres">
      <dgm:prSet presAssocID="{A89BCC3F-8E2B-49B8-B40D-F1A1501E8D03}" presName="FiveConn_2-3" presStyleLbl="fgAccFollowNode1" presStyleIdx="1" presStyleCnt="4">
        <dgm:presLayoutVars>
          <dgm:bulletEnabled val="1"/>
        </dgm:presLayoutVars>
      </dgm:prSet>
      <dgm:spPr/>
    </dgm:pt>
    <dgm:pt modelId="{A697E5A8-6A39-4C9E-B144-CDA2E1C7995F}" type="pres">
      <dgm:prSet presAssocID="{A89BCC3F-8E2B-49B8-B40D-F1A1501E8D03}" presName="FiveConn_3-4" presStyleLbl="fgAccFollowNode1" presStyleIdx="2" presStyleCnt="4">
        <dgm:presLayoutVars>
          <dgm:bulletEnabled val="1"/>
        </dgm:presLayoutVars>
      </dgm:prSet>
      <dgm:spPr/>
    </dgm:pt>
    <dgm:pt modelId="{8CCDF847-FAF3-46E1-9998-B102AF2E129E}" type="pres">
      <dgm:prSet presAssocID="{A89BCC3F-8E2B-49B8-B40D-F1A1501E8D03}" presName="FiveConn_4-5" presStyleLbl="fgAccFollowNode1" presStyleIdx="3" presStyleCnt="4">
        <dgm:presLayoutVars>
          <dgm:bulletEnabled val="1"/>
        </dgm:presLayoutVars>
      </dgm:prSet>
      <dgm:spPr/>
    </dgm:pt>
    <dgm:pt modelId="{26FD5735-796A-4699-A834-D9184CA7292D}" type="pres">
      <dgm:prSet presAssocID="{A89BCC3F-8E2B-49B8-B40D-F1A1501E8D03}" presName="FiveNodes_1_text" presStyleLbl="node1" presStyleIdx="4" presStyleCnt="5">
        <dgm:presLayoutVars>
          <dgm:bulletEnabled val="1"/>
        </dgm:presLayoutVars>
      </dgm:prSet>
      <dgm:spPr/>
    </dgm:pt>
    <dgm:pt modelId="{AEE12AA8-B8AE-4591-B957-72DC2C03FF10}" type="pres">
      <dgm:prSet presAssocID="{A89BCC3F-8E2B-49B8-B40D-F1A1501E8D03}" presName="FiveNodes_2_text" presStyleLbl="node1" presStyleIdx="4" presStyleCnt="5">
        <dgm:presLayoutVars>
          <dgm:bulletEnabled val="1"/>
        </dgm:presLayoutVars>
      </dgm:prSet>
      <dgm:spPr/>
    </dgm:pt>
    <dgm:pt modelId="{7D6CB053-75D4-440F-841D-0941EB7F567B}" type="pres">
      <dgm:prSet presAssocID="{A89BCC3F-8E2B-49B8-B40D-F1A1501E8D03}" presName="FiveNodes_3_text" presStyleLbl="node1" presStyleIdx="4" presStyleCnt="5">
        <dgm:presLayoutVars>
          <dgm:bulletEnabled val="1"/>
        </dgm:presLayoutVars>
      </dgm:prSet>
      <dgm:spPr/>
    </dgm:pt>
    <dgm:pt modelId="{0969D02F-38CB-4B6F-BC2C-42116D4E31B7}" type="pres">
      <dgm:prSet presAssocID="{A89BCC3F-8E2B-49B8-B40D-F1A1501E8D03}" presName="FiveNodes_4_text" presStyleLbl="node1" presStyleIdx="4" presStyleCnt="5">
        <dgm:presLayoutVars>
          <dgm:bulletEnabled val="1"/>
        </dgm:presLayoutVars>
      </dgm:prSet>
      <dgm:spPr/>
    </dgm:pt>
    <dgm:pt modelId="{59453593-9128-4409-828B-EB15922223DE}" type="pres">
      <dgm:prSet presAssocID="{A89BCC3F-8E2B-49B8-B40D-F1A1501E8D03}" presName="FiveNodes_5_text" presStyleLbl="node1" presStyleIdx="4" presStyleCnt="5">
        <dgm:presLayoutVars>
          <dgm:bulletEnabled val="1"/>
        </dgm:presLayoutVars>
      </dgm:prSet>
      <dgm:spPr/>
    </dgm:pt>
  </dgm:ptLst>
  <dgm:cxnLst>
    <dgm:cxn modelId="{75856B0E-582F-4105-BBB3-92668E0177E2}" type="presOf" srcId="{A89BCC3F-8E2B-49B8-B40D-F1A1501E8D03}" destId="{B8674FCB-3440-4D46-973A-10AE61BBFEC9}" srcOrd="0" destOrd="0" presId="urn:microsoft.com/office/officeart/2005/8/layout/vProcess5"/>
    <dgm:cxn modelId="{CFEE0713-DBA6-467B-A848-3F5857FF043F}" type="presOf" srcId="{A601FA33-B187-4A69-906C-890CE591BDBD}" destId="{E002DE8D-6B81-4178-A41A-7A564475D20A}" srcOrd="0" destOrd="0" presId="urn:microsoft.com/office/officeart/2005/8/layout/vProcess5"/>
    <dgm:cxn modelId="{71818E18-7F65-4E44-AC0F-8BC5ECE090F2}" type="presOf" srcId="{A601FA33-B187-4A69-906C-890CE591BDBD}" destId="{AEE12AA8-B8AE-4591-B957-72DC2C03FF10}" srcOrd="1" destOrd="0" presId="urn:microsoft.com/office/officeart/2005/8/layout/vProcess5"/>
    <dgm:cxn modelId="{C7A9361C-6812-4619-82F2-959C146E709F}" srcId="{A89BCC3F-8E2B-49B8-B40D-F1A1501E8D03}" destId="{CFC7BEB4-77D8-4FC3-A1A5-EE2644711211}" srcOrd="4" destOrd="0" parTransId="{AE79ECDA-8D30-46B1-B232-5DC899F81DC1}" sibTransId="{8C37A804-E65E-4F6A-A3D5-0A27BC44AFE5}"/>
    <dgm:cxn modelId="{0A83712B-1D41-44FB-AC11-4CC8A8015109}" type="presOf" srcId="{CFC7BEB4-77D8-4FC3-A1A5-EE2644711211}" destId="{59453593-9128-4409-828B-EB15922223DE}" srcOrd="1" destOrd="0" presId="urn:microsoft.com/office/officeart/2005/8/layout/vProcess5"/>
    <dgm:cxn modelId="{E98C5E2F-4594-419B-8E13-E046A5E07224}" type="presOf" srcId="{F43B9D0B-F1E1-4AAE-9CA3-E798BAD27FCF}" destId="{A697E5A8-6A39-4C9E-B144-CDA2E1C7995F}" srcOrd="0" destOrd="0" presId="urn:microsoft.com/office/officeart/2005/8/layout/vProcess5"/>
    <dgm:cxn modelId="{1C0BC63C-DD16-45E0-A904-E600960130C5}" type="presOf" srcId="{F00B7CD4-ABF3-4F01-8744-C241F55F6210}" destId="{0969D02F-38CB-4B6F-BC2C-42116D4E31B7}" srcOrd="1" destOrd="0" presId="urn:microsoft.com/office/officeart/2005/8/layout/vProcess5"/>
    <dgm:cxn modelId="{2DBA0E69-9171-462E-9C26-717261EEB02A}" type="presOf" srcId="{0EB28F4C-B9A5-41F0-8868-8BB85F689219}" destId="{26FD5735-796A-4699-A834-D9184CA7292D}" srcOrd="1" destOrd="0" presId="urn:microsoft.com/office/officeart/2005/8/layout/vProcess5"/>
    <dgm:cxn modelId="{F210BE4D-8584-4588-B8F2-34382942001F}" type="presOf" srcId="{301A14BC-A746-49F6-B35A-85A0303DE7FC}" destId="{8CCDF847-FAF3-46E1-9998-B102AF2E129E}" srcOrd="0" destOrd="0" presId="urn:microsoft.com/office/officeart/2005/8/layout/vProcess5"/>
    <dgm:cxn modelId="{2153797C-0856-49B6-8475-28BF91C2400E}" srcId="{A89BCC3F-8E2B-49B8-B40D-F1A1501E8D03}" destId="{A601FA33-B187-4A69-906C-890CE591BDBD}" srcOrd="1" destOrd="0" parTransId="{A844E49C-0D1E-4880-8852-9EBADEBFE6CE}" sibTransId="{93C78717-324C-4920-A684-DC4149F2980D}"/>
    <dgm:cxn modelId="{DD318994-50E0-4EE9-AB6C-16257C2E1CEC}" type="presOf" srcId="{0EB28F4C-B9A5-41F0-8868-8BB85F689219}" destId="{F39D782C-EA9E-436D-8203-77507173944B}" srcOrd="0" destOrd="0" presId="urn:microsoft.com/office/officeart/2005/8/layout/vProcess5"/>
    <dgm:cxn modelId="{3FB62EA5-6044-40F9-8634-A3489398828A}" srcId="{A89BCC3F-8E2B-49B8-B40D-F1A1501E8D03}" destId="{2130CAE2-5DDF-4904-99CA-FE9847DADCD4}" srcOrd="2" destOrd="0" parTransId="{0CBAECF3-2071-400D-816F-8DF515488B29}" sibTransId="{F43B9D0B-F1E1-4AAE-9CA3-E798BAD27FCF}"/>
    <dgm:cxn modelId="{26203CC1-6B3F-4E9C-BF7C-89E06B790DAE}" type="presOf" srcId="{F00B7CD4-ABF3-4F01-8744-C241F55F6210}" destId="{E8E1366D-5937-4392-B95A-D6355F84DE03}" srcOrd="0" destOrd="0" presId="urn:microsoft.com/office/officeart/2005/8/layout/vProcess5"/>
    <dgm:cxn modelId="{CBDF8EC8-49E2-4E61-93FC-6562A2499C10}" type="presOf" srcId="{93C78717-324C-4920-A684-DC4149F2980D}" destId="{A26AADE1-04FC-485C-A114-0FBEC594D84A}" srcOrd="0" destOrd="0" presId="urn:microsoft.com/office/officeart/2005/8/layout/vProcess5"/>
    <dgm:cxn modelId="{1811EAC9-E9D6-4E58-857C-065D62AFE534}" type="presOf" srcId="{2130CAE2-5DDF-4904-99CA-FE9847DADCD4}" destId="{7D6CB053-75D4-440F-841D-0941EB7F567B}" srcOrd="1" destOrd="0" presId="urn:microsoft.com/office/officeart/2005/8/layout/vProcess5"/>
    <dgm:cxn modelId="{9848DDD1-20CD-4338-9BF4-7650195D1C50}" srcId="{A89BCC3F-8E2B-49B8-B40D-F1A1501E8D03}" destId="{F00B7CD4-ABF3-4F01-8744-C241F55F6210}" srcOrd="3" destOrd="0" parTransId="{4034877E-4413-4542-9931-2AE431BB720E}" sibTransId="{301A14BC-A746-49F6-B35A-85A0303DE7FC}"/>
    <dgm:cxn modelId="{78190ED9-5E9C-47DC-8392-B5E9423EC7AD}" type="presOf" srcId="{F5C2E00A-70AE-4101-8F9C-8D315A71A557}" destId="{03FDE34D-370B-46D9-851D-C71425346A44}" srcOrd="0" destOrd="0" presId="urn:microsoft.com/office/officeart/2005/8/layout/vProcess5"/>
    <dgm:cxn modelId="{B20711DA-25B7-4E58-AB82-16424D6EB30A}" srcId="{A89BCC3F-8E2B-49B8-B40D-F1A1501E8D03}" destId="{0EB28F4C-B9A5-41F0-8868-8BB85F689219}" srcOrd="0" destOrd="0" parTransId="{7C5318A6-42AA-48AD-BBEF-74682592F6C0}" sibTransId="{F5C2E00A-70AE-4101-8F9C-8D315A71A557}"/>
    <dgm:cxn modelId="{DAD031E4-F7F0-4064-A3D7-3EBBD028BAE4}" type="presOf" srcId="{CFC7BEB4-77D8-4FC3-A1A5-EE2644711211}" destId="{1BB64F35-9E04-4A6D-9F15-8FFA6A18A6F5}" srcOrd="0" destOrd="0" presId="urn:microsoft.com/office/officeart/2005/8/layout/vProcess5"/>
    <dgm:cxn modelId="{D3F8E0EA-8D1B-40CB-8022-BBAAB36C6C1A}" type="presOf" srcId="{2130CAE2-5DDF-4904-99CA-FE9847DADCD4}" destId="{6FC3EF05-BA1B-4CE0-A12B-142E28D2ACB8}" srcOrd="0" destOrd="0" presId="urn:microsoft.com/office/officeart/2005/8/layout/vProcess5"/>
    <dgm:cxn modelId="{130FFEBF-09B0-47E3-80CE-D9E9B4FAA2A7}" type="presParOf" srcId="{B8674FCB-3440-4D46-973A-10AE61BBFEC9}" destId="{CB6A4413-F925-47C7-B668-17A52034202E}" srcOrd="0" destOrd="0" presId="urn:microsoft.com/office/officeart/2005/8/layout/vProcess5"/>
    <dgm:cxn modelId="{85B28EBD-91F2-4E54-9054-8E77B0F8550C}" type="presParOf" srcId="{B8674FCB-3440-4D46-973A-10AE61BBFEC9}" destId="{F39D782C-EA9E-436D-8203-77507173944B}" srcOrd="1" destOrd="0" presId="urn:microsoft.com/office/officeart/2005/8/layout/vProcess5"/>
    <dgm:cxn modelId="{C55750A6-B6F8-40BC-8952-DE940523DCEC}" type="presParOf" srcId="{B8674FCB-3440-4D46-973A-10AE61BBFEC9}" destId="{E002DE8D-6B81-4178-A41A-7A564475D20A}" srcOrd="2" destOrd="0" presId="urn:microsoft.com/office/officeart/2005/8/layout/vProcess5"/>
    <dgm:cxn modelId="{DF4D4D73-126C-4927-AA22-A81AA9323C09}" type="presParOf" srcId="{B8674FCB-3440-4D46-973A-10AE61BBFEC9}" destId="{6FC3EF05-BA1B-4CE0-A12B-142E28D2ACB8}" srcOrd="3" destOrd="0" presId="urn:microsoft.com/office/officeart/2005/8/layout/vProcess5"/>
    <dgm:cxn modelId="{3DCB94A1-EFA3-4564-B295-4D740EE9CFAD}" type="presParOf" srcId="{B8674FCB-3440-4D46-973A-10AE61BBFEC9}" destId="{E8E1366D-5937-4392-B95A-D6355F84DE03}" srcOrd="4" destOrd="0" presId="urn:microsoft.com/office/officeart/2005/8/layout/vProcess5"/>
    <dgm:cxn modelId="{22021AD0-DFF8-4615-B553-A0B82DCE1230}" type="presParOf" srcId="{B8674FCB-3440-4D46-973A-10AE61BBFEC9}" destId="{1BB64F35-9E04-4A6D-9F15-8FFA6A18A6F5}" srcOrd="5" destOrd="0" presId="urn:microsoft.com/office/officeart/2005/8/layout/vProcess5"/>
    <dgm:cxn modelId="{E290635F-8054-49D4-ADDC-5345018BF64D}" type="presParOf" srcId="{B8674FCB-3440-4D46-973A-10AE61BBFEC9}" destId="{03FDE34D-370B-46D9-851D-C71425346A44}" srcOrd="6" destOrd="0" presId="urn:microsoft.com/office/officeart/2005/8/layout/vProcess5"/>
    <dgm:cxn modelId="{AD810D5B-F0F2-435E-B649-B194C6341FFF}" type="presParOf" srcId="{B8674FCB-3440-4D46-973A-10AE61BBFEC9}" destId="{A26AADE1-04FC-485C-A114-0FBEC594D84A}" srcOrd="7" destOrd="0" presId="urn:microsoft.com/office/officeart/2005/8/layout/vProcess5"/>
    <dgm:cxn modelId="{E5AF6617-8E14-471D-9675-28C8B2553BB0}" type="presParOf" srcId="{B8674FCB-3440-4D46-973A-10AE61BBFEC9}" destId="{A697E5A8-6A39-4C9E-B144-CDA2E1C7995F}" srcOrd="8" destOrd="0" presId="urn:microsoft.com/office/officeart/2005/8/layout/vProcess5"/>
    <dgm:cxn modelId="{0C2B1C09-A032-44C7-A0B5-CCE1B6973FF0}" type="presParOf" srcId="{B8674FCB-3440-4D46-973A-10AE61BBFEC9}" destId="{8CCDF847-FAF3-46E1-9998-B102AF2E129E}" srcOrd="9" destOrd="0" presId="urn:microsoft.com/office/officeart/2005/8/layout/vProcess5"/>
    <dgm:cxn modelId="{6006F9C0-377A-4DD8-9875-D4E582A95D00}" type="presParOf" srcId="{B8674FCB-3440-4D46-973A-10AE61BBFEC9}" destId="{26FD5735-796A-4699-A834-D9184CA7292D}" srcOrd="10" destOrd="0" presId="urn:microsoft.com/office/officeart/2005/8/layout/vProcess5"/>
    <dgm:cxn modelId="{87586720-0D15-442D-9C09-B7B9EC309B3C}" type="presParOf" srcId="{B8674FCB-3440-4D46-973A-10AE61BBFEC9}" destId="{AEE12AA8-B8AE-4591-B957-72DC2C03FF10}" srcOrd="11" destOrd="0" presId="urn:microsoft.com/office/officeart/2005/8/layout/vProcess5"/>
    <dgm:cxn modelId="{AB637106-2E95-4C98-AE78-1420F180568E}" type="presParOf" srcId="{B8674FCB-3440-4D46-973A-10AE61BBFEC9}" destId="{7D6CB053-75D4-440F-841D-0941EB7F567B}" srcOrd="12" destOrd="0" presId="urn:microsoft.com/office/officeart/2005/8/layout/vProcess5"/>
    <dgm:cxn modelId="{7FD8F849-88CF-4CBA-A33B-6325A64B5F3C}" type="presParOf" srcId="{B8674FCB-3440-4D46-973A-10AE61BBFEC9}" destId="{0969D02F-38CB-4B6F-BC2C-42116D4E31B7}" srcOrd="13" destOrd="0" presId="urn:microsoft.com/office/officeart/2005/8/layout/vProcess5"/>
    <dgm:cxn modelId="{FA401FD5-18CE-483F-A8CE-E9EFE77E66EC}" type="presParOf" srcId="{B8674FCB-3440-4D46-973A-10AE61BBFEC9}" destId="{59453593-9128-4409-828B-EB15922223DE}"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73599-7A88-4046-ACBE-2F772C4B76C9}">
      <dsp:nvSpPr>
        <dsp:cNvPr id="0" name=""/>
        <dsp:cNvSpPr/>
      </dsp:nvSpPr>
      <dsp:spPr>
        <a:xfrm>
          <a:off x="0" y="432271"/>
          <a:ext cx="4537385" cy="428400"/>
        </a:xfrm>
        <a:prstGeom prst="rect">
          <a:avLst/>
        </a:prstGeom>
        <a:solidFill>
          <a:schemeClr val="lt1">
            <a:alpha val="90000"/>
            <a:hueOff val="0"/>
            <a:satOff val="0"/>
            <a:lumOff val="0"/>
            <a:alphaOff val="0"/>
          </a:schemeClr>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dsp:style>
    </dsp:sp>
    <dsp:sp modelId="{E9B83001-42B2-4DE2-90D9-9545D47B8CA0}">
      <dsp:nvSpPr>
        <dsp:cNvPr id="0" name=""/>
        <dsp:cNvSpPr/>
      </dsp:nvSpPr>
      <dsp:spPr>
        <a:xfrm>
          <a:off x="307078" y="303354"/>
          <a:ext cx="3176169" cy="501840"/>
        </a:xfrm>
        <a:prstGeom prst="roundRect">
          <a:avLst/>
        </a:prstGeom>
        <a:solidFill>
          <a:srgbClr val="A0D900"/>
        </a:soli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0052" tIns="0" rIns="1200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latin typeface="Poppins ExtraBold"/>
            </a:rPr>
            <a:t>No requirements document</a:t>
          </a:r>
        </a:p>
      </dsp:txBody>
      <dsp:txXfrm>
        <a:off x="331576" y="327852"/>
        <a:ext cx="3127173" cy="452844"/>
      </dsp:txXfrm>
    </dsp:sp>
    <dsp:sp modelId="{D5C6D611-1609-4FF0-8625-693AAEFFE894}">
      <dsp:nvSpPr>
        <dsp:cNvPr id="0" name=""/>
        <dsp:cNvSpPr/>
      </dsp:nvSpPr>
      <dsp:spPr>
        <a:xfrm>
          <a:off x="0" y="1203391"/>
          <a:ext cx="4537385" cy="428400"/>
        </a:xfrm>
        <a:prstGeom prst="rect">
          <a:avLst/>
        </a:prstGeom>
        <a:solidFill>
          <a:schemeClr val="lt1">
            <a:alpha val="90000"/>
            <a:hueOff val="0"/>
            <a:satOff val="0"/>
            <a:lumOff val="0"/>
            <a:alphaOff val="0"/>
          </a:schemeClr>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dsp:style>
    </dsp:sp>
    <dsp:sp modelId="{04921D1E-0EF0-418F-AF1C-59A7050492C0}">
      <dsp:nvSpPr>
        <dsp:cNvPr id="0" name=""/>
        <dsp:cNvSpPr/>
      </dsp:nvSpPr>
      <dsp:spPr>
        <a:xfrm>
          <a:off x="294603" y="966438"/>
          <a:ext cx="3176169" cy="501840"/>
        </a:xfrm>
        <a:prstGeom prst="roundRect">
          <a:avLst/>
        </a:prstGeom>
        <a:solidFill>
          <a:srgbClr val="A0D900"/>
        </a:soli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0052" tIns="0" rIns="1200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latin typeface="Poppins ExtraBold"/>
            </a:rPr>
            <a:t>Short period of time</a:t>
          </a:r>
        </a:p>
      </dsp:txBody>
      <dsp:txXfrm>
        <a:off x="319101" y="990936"/>
        <a:ext cx="3127173" cy="452844"/>
      </dsp:txXfrm>
    </dsp:sp>
    <dsp:sp modelId="{203C0E3A-34F9-4821-81CA-A78513824247}">
      <dsp:nvSpPr>
        <dsp:cNvPr id="0" name=""/>
        <dsp:cNvSpPr/>
      </dsp:nvSpPr>
      <dsp:spPr>
        <a:xfrm>
          <a:off x="0" y="1974512"/>
          <a:ext cx="4537385" cy="428400"/>
        </a:xfrm>
        <a:prstGeom prst="rect">
          <a:avLst/>
        </a:prstGeom>
        <a:solidFill>
          <a:schemeClr val="lt1">
            <a:alpha val="90000"/>
            <a:hueOff val="0"/>
            <a:satOff val="0"/>
            <a:lumOff val="0"/>
            <a:alphaOff val="0"/>
          </a:schemeClr>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dsp:style>
    </dsp:sp>
    <dsp:sp modelId="{EF32D7A6-B21E-45B4-A83D-AA5A930C40D3}">
      <dsp:nvSpPr>
        <dsp:cNvPr id="0" name=""/>
        <dsp:cNvSpPr/>
      </dsp:nvSpPr>
      <dsp:spPr>
        <a:xfrm>
          <a:off x="294603" y="1723591"/>
          <a:ext cx="3176169" cy="501840"/>
        </a:xfrm>
        <a:prstGeom prst="roundRect">
          <a:avLst/>
        </a:prstGeom>
        <a:solidFill>
          <a:srgbClr val="A0D900"/>
        </a:soli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0052" tIns="0" rIns="1200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latin typeface="Poppins ExtraBold"/>
            </a:rPr>
            <a:t>Next step is unknown</a:t>
          </a:r>
        </a:p>
      </dsp:txBody>
      <dsp:txXfrm>
        <a:off x="319101" y="1748089"/>
        <a:ext cx="3127173" cy="452844"/>
      </dsp:txXfrm>
    </dsp:sp>
    <dsp:sp modelId="{EF2045A0-D700-4963-9162-6DAEF659132C}">
      <dsp:nvSpPr>
        <dsp:cNvPr id="0" name=""/>
        <dsp:cNvSpPr/>
      </dsp:nvSpPr>
      <dsp:spPr>
        <a:xfrm>
          <a:off x="0" y="2745632"/>
          <a:ext cx="4537385" cy="428400"/>
        </a:xfrm>
        <a:prstGeom prst="rect">
          <a:avLst/>
        </a:prstGeom>
        <a:solidFill>
          <a:schemeClr val="lt1">
            <a:alpha val="90000"/>
            <a:hueOff val="0"/>
            <a:satOff val="0"/>
            <a:lumOff val="0"/>
            <a:alphaOff val="0"/>
          </a:schemeClr>
        </a:solidFill>
        <a:ln w="12700" cap="flat" cmpd="sng" algn="ctr">
          <a:solidFill>
            <a:schemeClr val="bg2">
              <a:lumMod val="10000"/>
            </a:schemeClr>
          </a:solidFill>
          <a:prstDash val="solid"/>
          <a:miter lim="800000"/>
        </a:ln>
        <a:effectLst/>
      </dsp:spPr>
      <dsp:style>
        <a:lnRef idx="2">
          <a:scrgbClr r="0" g="0" b="0"/>
        </a:lnRef>
        <a:fillRef idx="1">
          <a:scrgbClr r="0" g="0" b="0"/>
        </a:fillRef>
        <a:effectRef idx="0">
          <a:scrgbClr r="0" g="0" b="0"/>
        </a:effectRef>
        <a:fontRef idx="minor"/>
      </dsp:style>
    </dsp:sp>
    <dsp:sp modelId="{41FD4A82-E508-4383-9052-6D06C5A0D9FE}">
      <dsp:nvSpPr>
        <dsp:cNvPr id="0" name=""/>
        <dsp:cNvSpPr/>
      </dsp:nvSpPr>
      <dsp:spPr>
        <a:xfrm>
          <a:off x="269203" y="2537047"/>
          <a:ext cx="3176169" cy="501840"/>
        </a:xfrm>
        <a:prstGeom prst="roundRect">
          <a:avLst/>
        </a:prstGeom>
        <a:solidFill>
          <a:srgbClr val="A0D900"/>
        </a:soli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0052" tIns="0" rIns="1200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latin typeface="Poppins ExtraBold"/>
            </a:rPr>
            <a:t>Increase test coverage</a:t>
          </a:r>
        </a:p>
      </dsp:txBody>
      <dsp:txXfrm>
        <a:off x="293701" y="2561545"/>
        <a:ext cx="3127173" cy="452844"/>
      </dsp:txXfrm>
    </dsp:sp>
    <dsp:sp modelId="{990FC6F8-A641-439F-8528-1E90AD03ABE3}">
      <dsp:nvSpPr>
        <dsp:cNvPr id="0" name=""/>
        <dsp:cNvSpPr/>
      </dsp:nvSpPr>
      <dsp:spPr>
        <a:xfrm>
          <a:off x="0" y="3516752"/>
          <a:ext cx="4537385" cy="4284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3E929059-EE4A-4268-A898-D8BE6F57BBF1}">
      <dsp:nvSpPr>
        <dsp:cNvPr id="0" name=""/>
        <dsp:cNvSpPr/>
      </dsp:nvSpPr>
      <dsp:spPr>
        <a:xfrm>
          <a:off x="260736" y="3265831"/>
          <a:ext cx="3176169" cy="501840"/>
        </a:xfrm>
        <a:prstGeom prst="roundRect">
          <a:avLst/>
        </a:prstGeom>
        <a:solidFill>
          <a:srgbClr val="A0D900"/>
        </a:soli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20052" tIns="0" rIns="1200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rPr>
            <a:t>Evaluate end-user’s perspective</a:t>
          </a:r>
        </a:p>
      </dsp:txBody>
      <dsp:txXfrm>
        <a:off x="285234" y="3290329"/>
        <a:ext cx="3127173"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D782C-EA9E-436D-8203-77507173944B}">
      <dsp:nvSpPr>
        <dsp:cNvPr id="0" name=""/>
        <dsp:cNvSpPr/>
      </dsp:nvSpPr>
      <dsp:spPr>
        <a:xfrm>
          <a:off x="0" y="0"/>
          <a:ext cx="5502316" cy="804671"/>
        </a:xfrm>
        <a:prstGeom prst="roundRect">
          <a:avLst>
            <a:gd name="adj" fmla="val 10000"/>
          </a:avLst>
        </a:prstGeom>
        <a:solidFill>
          <a:srgbClr val="A0D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latin typeface="Poppins ExtraBold" panose="00000900000000000000"/>
            </a:rPr>
            <a:t>1. Create a bug classification </a:t>
          </a:r>
          <a:endParaRPr lang="en-US" sz="2400" kern="1200" dirty="0">
            <a:latin typeface="Poppins ExtraBold" panose="00000900000000000000"/>
          </a:endParaRPr>
        </a:p>
      </dsp:txBody>
      <dsp:txXfrm>
        <a:off x="23568" y="23568"/>
        <a:ext cx="4539866" cy="757535"/>
      </dsp:txXfrm>
    </dsp:sp>
    <dsp:sp modelId="{E002DE8D-6B81-4178-A41A-7A564475D20A}">
      <dsp:nvSpPr>
        <dsp:cNvPr id="0" name=""/>
        <dsp:cNvSpPr/>
      </dsp:nvSpPr>
      <dsp:spPr>
        <a:xfrm>
          <a:off x="410887" y="916431"/>
          <a:ext cx="5502316" cy="804671"/>
        </a:xfrm>
        <a:prstGeom prst="roundRect">
          <a:avLst>
            <a:gd name="adj" fmla="val 10000"/>
          </a:avLst>
        </a:prstGeom>
        <a:solidFill>
          <a:srgbClr val="A0D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Poppins ExtraBold" panose="00000900000000000000"/>
            </a:rPr>
            <a:t>2. Create a test charter</a:t>
          </a:r>
        </a:p>
      </dsp:txBody>
      <dsp:txXfrm>
        <a:off x="434455" y="939999"/>
        <a:ext cx="4521256" cy="757535"/>
      </dsp:txXfrm>
    </dsp:sp>
    <dsp:sp modelId="{6FC3EF05-BA1B-4CE0-A12B-142E28D2ACB8}">
      <dsp:nvSpPr>
        <dsp:cNvPr id="0" name=""/>
        <dsp:cNvSpPr/>
      </dsp:nvSpPr>
      <dsp:spPr>
        <a:xfrm>
          <a:off x="821774" y="1832863"/>
          <a:ext cx="5502316" cy="804671"/>
        </a:xfrm>
        <a:prstGeom prst="roundRect">
          <a:avLst>
            <a:gd name="adj" fmla="val 10000"/>
          </a:avLst>
        </a:prstGeom>
        <a:solidFill>
          <a:srgbClr val="A0D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Poppins ExtraBold" panose="00000900000000000000"/>
            </a:rPr>
            <a:t>3. Define a time box</a:t>
          </a:r>
        </a:p>
      </dsp:txBody>
      <dsp:txXfrm>
        <a:off x="845342" y="1856431"/>
        <a:ext cx="4521256" cy="757535"/>
      </dsp:txXfrm>
    </dsp:sp>
    <dsp:sp modelId="{E8E1366D-5937-4392-B95A-D6355F84DE03}">
      <dsp:nvSpPr>
        <dsp:cNvPr id="0" name=""/>
        <dsp:cNvSpPr/>
      </dsp:nvSpPr>
      <dsp:spPr>
        <a:xfrm>
          <a:off x="1232661" y="2749295"/>
          <a:ext cx="5502316" cy="804671"/>
        </a:xfrm>
        <a:prstGeom prst="roundRect">
          <a:avLst>
            <a:gd name="adj" fmla="val 10000"/>
          </a:avLst>
        </a:prstGeom>
        <a:solidFill>
          <a:srgbClr val="A0D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Poppins ExtraBold" panose="00000900000000000000"/>
            </a:rPr>
            <a:t>4. Review</a:t>
          </a:r>
          <a:r>
            <a:rPr lang="en-US" sz="2400" b="1" kern="1200" baseline="0" dirty="0">
              <a:latin typeface="Poppins ExtraBold" panose="00000900000000000000"/>
            </a:rPr>
            <a:t> results</a:t>
          </a:r>
          <a:endParaRPr lang="en-US" sz="2400" b="1" kern="1200" dirty="0">
            <a:latin typeface="Poppins ExtraBold" panose="00000900000000000000"/>
          </a:endParaRPr>
        </a:p>
      </dsp:txBody>
      <dsp:txXfrm>
        <a:off x="1256229" y="2772863"/>
        <a:ext cx="4521256" cy="757535"/>
      </dsp:txXfrm>
    </dsp:sp>
    <dsp:sp modelId="{1BB64F35-9E04-4A6D-9F15-8FFA6A18A6F5}">
      <dsp:nvSpPr>
        <dsp:cNvPr id="0" name=""/>
        <dsp:cNvSpPr/>
      </dsp:nvSpPr>
      <dsp:spPr>
        <a:xfrm>
          <a:off x="1643549" y="3665727"/>
          <a:ext cx="5502316" cy="804671"/>
        </a:xfrm>
        <a:prstGeom prst="roundRect">
          <a:avLst>
            <a:gd name="adj" fmla="val 10000"/>
          </a:avLst>
        </a:prstGeom>
        <a:solidFill>
          <a:srgbClr val="A0D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t>5. Debriefing</a:t>
          </a:r>
          <a:r>
            <a:rPr lang="en-US" sz="2400" b="0" i="0" kern="1200" dirty="0"/>
            <a:t> </a:t>
          </a:r>
          <a:endParaRPr lang="en-US" sz="2400" kern="1200" dirty="0"/>
        </a:p>
      </dsp:txBody>
      <dsp:txXfrm>
        <a:off x="1667117" y="3689295"/>
        <a:ext cx="4521256" cy="757535"/>
      </dsp:txXfrm>
    </dsp:sp>
    <dsp:sp modelId="{03FDE34D-370B-46D9-851D-C71425346A44}">
      <dsp:nvSpPr>
        <dsp:cNvPr id="0" name=""/>
        <dsp:cNvSpPr/>
      </dsp:nvSpPr>
      <dsp:spPr>
        <a:xfrm>
          <a:off x="4979280" y="587857"/>
          <a:ext cx="523036" cy="52303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096963" y="587857"/>
        <a:ext cx="287670" cy="393585"/>
      </dsp:txXfrm>
    </dsp:sp>
    <dsp:sp modelId="{A26AADE1-04FC-485C-A114-0FBEC594D84A}">
      <dsp:nvSpPr>
        <dsp:cNvPr id="0" name=""/>
        <dsp:cNvSpPr/>
      </dsp:nvSpPr>
      <dsp:spPr>
        <a:xfrm>
          <a:off x="5390167" y="1504289"/>
          <a:ext cx="523036" cy="52303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507850" y="1504289"/>
        <a:ext cx="287670" cy="393585"/>
      </dsp:txXfrm>
    </dsp:sp>
    <dsp:sp modelId="{A697E5A8-6A39-4C9E-B144-CDA2E1C7995F}">
      <dsp:nvSpPr>
        <dsp:cNvPr id="0" name=""/>
        <dsp:cNvSpPr/>
      </dsp:nvSpPr>
      <dsp:spPr>
        <a:xfrm>
          <a:off x="5801054" y="2407309"/>
          <a:ext cx="523036" cy="52303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918737" y="2407309"/>
        <a:ext cx="287670" cy="393585"/>
      </dsp:txXfrm>
    </dsp:sp>
    <dsp:sp modelId="{8CCDF847-FAF3-46E1-9998-B102AF2E129E}">
      <dsp:nvSpPr>
        <dsp:cNvPr id="0" name=""/>
        <dsp:cNvSpPr/>
      </dsp:nvSpPr>
      <dsp:spPr>
        <a:xfrm>
          <a:off x="6211942" y="3332682"/>
          <a:ext cx="523036" cy="52303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329625" y="3332682"/>
        <a:ext cx="287670" cy="39358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A71925-8736-45B8-9219-B0B483183F48}" type="datetimeFigureOut">
              <a:rPr lang="en-US" smtClean="0"/>
              <a:t>9/22/2020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60039-32B9-41A2-AEED-B4126DE37E54}" type="slidenum">
              <a:rPr lang="en-US" smtClean="0"/>
              <a:t>‹#›</a:t>
            </a:fld>
            <a:endParaRPr lang="en-US"/>
          </a:p>
        </p:txBody>
      </p:sp>
    </p:spTree>
    <p:extLst>
      <p:ext uri="{BB962C8B-B14F-4D97-AF65-F5344CB8AC3E}">
        <p14:creationId xmlns:p14="http://schemas.microsoft.com/office/powerpoint/2010/main" val="53045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05B391-FD1B-475D-BE94-F3C28D7BDF81}" type="slidenum">
              <a:rPr lang="en-US" smtClean="0"/>
              <a:t>3</a:t>
            </a:fld>
            <a:endParaRPr lang="en-US"/>
          </a:p>
        </p:txBody>
      </p:sp>
    </p:spTree>
    <p:extLst>
      <p:ext uri="{BB962C8B-B14F-4D97-AF65-F5344CB8AC3E}">
        <p14:creationId xmlns:p14="http://schemas.microsoft.com/office/powerpoint/2010/main" val="1325503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1361256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200151" y="0"/>
            <a:ext cx="4829175" cy="5429250"/>
          </a:xfrm>
          <a:custGeom>
            <a:avLst/>
            <a:gdLst>
              <a:gd name="connsiteX0" fmla="*/ 0 w 4829175"/>
              <a:gd name="connsiteY0" fmla="*/ 0 h 5429250"/>
              <a:gd name="connsiteX1" fmla="*/ 4829175 w 4829175"/>
              <a:gd name="connsiteY1" fmla="*/ 0 h 5429250"/>
              <a:gd name="connsiteX2" fmla="*/ 4829175 w 4829175"/>
              <a:gd name="connsiteY2" fmla="*/ 5429250 h 5429250"/>
              <a:gd name="connsiteX3" fmla="*/ 0 w 4829175"/>
              <a:gd name="connsiteY3" fmla="*/ 5429250 h 5429250"/>
            </a:gdLst>
            <a:ahLst/>
            <a:cxnLst>
              <a:cxn ang="0">
                <a:pos x="connsiteX0" y="connsiteY0"/>
              </a:cxn>
              <a:cxn ang="0">
                <a:pos x="connsiteX1" y="connsiteY1"/>
              </a:cxn>
              <a:cxn ang="0">
                <a:pos x="connsiteX2" y="connsiteY2"/>
              </a:cxn>
              <a:cxn ang="0">
                <a:pos x="connsiteX3" y="connsiteY3"/>
              </a:cxn>
            </a:cxnLst>
            <a:rect l="l" t="t" r="r" b="b"/>
            <a:pathLst>
              <a:path w="4829175" h="5429250">
                <a:moveTo>
                  <a:pt x="0" y="0"/>
                </a:moveTo>
                <a:lnTo>
                  <a:pt x="4829175" y="0"/>
                </a:lnTo>
                <a:lnTo>
                  <a:pt x="4829175" y="5429250"/>
                </a:lnTo>
                <a:lnTo>
                  <a:pt x="0" y="5429250"/>
                </a:lnTo>
                <a:close/>
              </a:path>
            </a:pathLst>
          </a:custGeom>
        </p:spPr>
        <p:txBody>
          <a:bodyPr wrap="square">
            <a:noAutofit/>
          </a:bodyPr>
          <a:lstStyle/>
          <a:p>
            <a:endParaRPr lang="en-US"/>
          </a:p>
        </p:txBody>
      </p:sp>
    </p:spTree>
    <p:extLst>
      <p:ext uri="{BB962C8B-B14F-4D97-AF65-F5344CB8AC3E}">
        <p14:creationId xmlns:p14="http://schemas.microsoft.com/office/powerpoint/2010/main" val="1939821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514536" y="731521"/>
            <a:ext cx="2166425" cy="4178105"/>
          </a:xfrm>
          <a:custGeom>
            <a:avLst/>
            <a:gdLst>
              <a:gd name="connsiteX0" fmla="*/ 0 w 2166425"/>
              <a:gd name="connsiteY0" fmla="*/ 0 h 4178105"/>
              <a:gd name="connsiteX1" fmla="*/ 2166425 w 2166425"/>
              <a:gd name="connsiteY1" fmla="*/ 0 h 4178105"/>
              <a:gd name="connsiteX2" fmla="*/ 2166425 w 2166425"/>
              <a:gd name="connsiteY2" fmla="*/ 4178105 h 4178105"/>
              <a:gd name="connsiteX3" fmla="*/ 0 w 2166425"/>
              <a:gd name="connsiteY3" fmla="*/ 4178105 h 4178105"/>
            </a:gdLst>
            <a:ahLst/>
            <a:cxnLst>
              <a:cxn ang="0">
                <a:pos x="connsiteX0" y="connsiteY0"/>
              </a:cxn>
              <a:cxn ang="0">
                <a:pos x="connsiteX1" y="connsiteY1"/>
              </a:cxn>
              <a:cxn ang="0">
                <a:pos x="connsiteX2" y="connsiteY2"/>
              </a:cxn>
              <a:cxn ang="0">
                <a:pos x="connsiteX3" y="connsiteY3"/>
              </a:cxn>
            </a:cxnLst>
            <a:rect l="l" t="t" r="r" b="b"/>
            <a:pathLst>
              <a:path w="2166425" h="4178105">
                <a:moveTo>
                  <a:pt x="0" y="0"/>
                </a:moveTo>
                <a:lnTo>
                  <a:pt x="2166425" y="0"/>
                </a:lnTo>
                <a:lnTo>
                  <a:pt x="2166425" y="4178105"/>
                </a:lnTo>
                <a:lnTo>
                  <a:pt x="0" y="4178105"/>
                </a:lnTo>
                <a:close/>
              </a:path>
            </a:pathLst>
          </a:custGeom>
        </p:spPr>
        <p:txBody>
          <a:bodyPr wrap="square">
            <a:noAutofit/>
          </a:bodyPr>
          <a:lstStyle/>
          <a:p>
            <a:endParaRPr lang="en-US"/>
          </a:p>
        </p:txBody>
      </p:sp>
    </p:spTree>
    <p:extLst>
      <p:ext uri="{BB962C8B-B14F-4D97-AF65-F5344CB8AC3E}">
        <p14:creationId xmlns:p14="http://schemas.microsoft.com/office/powerpoint/2010/main" val="3947984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 y="1776992"/>
            <a:ext cx="7605487" cy="5081009"/>
          </a:xfrm>
          <a:custGeom>
            <a:avLst/>
            <a:gdLst>
              <a:gd name="connsiteX0" fmla="*/ 3307757 w 7605487"/>
              <a:gd name="connsiteY0" fmla="*/ 2329965 h 5081009"/>
              <a:gd name="connsiteX1" fmla="*/ 4650090 w 7605487"/>
              <a:gd name="connsiteY1" fmla="*/ 2329965 h 5081009"/>
              <a:gd name="connsiteX2" fmla="*/ 3905008 w 7605487"/>
              <a:gd name="connsiteY2" fmla="*/ 5081009 h 5081009"/>
              <a:gd name="connsiteX3" fmla="*/ 2562675 w 7605487"/>
              <a:gd name="connsiteY3" fmla="*/ 5081009 h 5081009"/>
              <a:gd name="connsiteX4" fmla="*/ 5081344 w 7605487"/>
              <a:gd name="connsiteY4" fmla="*/ 1052695 h 5081009"/>
              <a:gd name="connsiteX5" fmla="*/ 7605487 w 7605487"/>
              <a:gd name="connsiteY5" fmla="*/ 1052695 h 5081009"/>
              <a:gd name="connsiteX6" fmla="*/ 6523248 w 7605487"/>
              <a:gd name="connsiteY6" fmla="*/ 5081009 h 5081009"/>
              <a:gd name="connsiteX7" fmla="*/ 3999105 w 7605487"/>
              <a:gd name="connsiteY7" fmla="*/ 5081009 h 5081009"/>
              <a:gd name="connsiteX8" fmla="*/ 1376120 w 7605487"/>
              <a:gd name="connsiteY8" fmla="*/ 0 h 5081009"/>
              <a:gd name="connsiteX9" fmla="*/ 3855327 w 7605487"/>
              <a:gd name="connsiteY9" fmla="*/ 0 h 5081009"/>
              <a:gd name="connsiteX10" fmla="*/ 2479207 w 7605487"/>
              <a:gd name="connsiteY10" fmla="*/ 5081009 h 5081009"/>
              <a:gd name="connsiteX11" fmla="*/ 0 w 7605487"/>
              <a:gd name="connsiteY11" fmla="*/ 5081009 h 508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05487" h="5081009">
                <a:moveTo>
                  <a:pt x="3307757" y="2329965"/>
                </a:moveTo>
                <a:lnTo>
                  <a:pt x="4650090" y="2329965"/>
                </a:lnTo>
                <a:lnTo>
                  <a:pt x="3905008" y="5081009"/>
                </a:lnTo>
                <a:lnTo>
                  <a:pt x="2562675" y="5081009"/>
                </a:lnTo>
                <a:close/>
                <a:moveTo>
                  <a:pt x="5081344" y="1052695"/>
                </a:moveTo>
                <a:lnTo>
                  <a:pt x="7605487" y="1052695"/>
                </a:lnTo>
                <a:lnTo>
                  <a:pt x="6523248" y="5081009"/>
                </a:lnTo>
                <a:lnTo>
                  <a:pt x="3999105" y="5081009"/>
                </a:lnTo>
                <a:close/>
                <a:moveTo>
                  <a:pt x="1376120" y="0"/>
                </a:moveTo>
                <a:lnTo>
                  <a:pt x="3855327" y="0"/>
                </a:lnTo>
                <a:lnTo>
                  <a:pt x="2479207" y="5081009"/>
                </a:lnTo>
                <a:lnTo>
                  <a:pt x="0" y="5081009"/>
                </a:lnTo>
                <a:close/>
              </a:path>
            </a:pathLst>
          </a:custGeom>
        </p:spPr>
        <p:txBody>
          <a:bodyPr wrap="square">
            <a:noAutofit/>
          </a:bodyPr>
          <a:lstStyle/>
          <a:p>
            <a:endParaRPr lang="en-US"/>
          </a:p>
        </p:txBody>
      </p:sp>
    </p:spTree>
    <p:extLst>
      <p:ext uri="{BB962C8B-B14F-4D97-AF65-F5344CB8AC3E}">
        <p14:creationId xmlns:p14="http://schemas.microsoft.com/office/powerpoint/2010/main" val="2288611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 y="0"/>
            <a:ext cx="6661993" cy="6858001"/>
          </a:xfrm>
          <a:custGeom>
            <a:avLst/>
            <a:gdLst>
              <a:gd name="connsiteX0" fmla="*/ 5233141 w 6661993"/>
              <a:gd name="connsiteY0" fmla="*/ 3199964 h 6858001"/>
              <a:gd name="connsiteX1" fmla="*/ 6661993 w 6661993"/>
              <a:gd name="connsiteY1" fmla="*/ 4024912 h 6858001"/>
              <a:gd name="connsiteX2" fmla="*/ 5026309 w 6661993"/>
              <a:gd name="connsiteY2" fmla="*/ 6858001 h 6858001"/>
              <a:gd name="connsiteX3" fmla="*/ 3121172 w 6661993"/>
              <a:gd name="connsiteY3" fmla="*/ 6858001 h 6858001"/>
              <a:gd name="connsiteX4" fmla="*/ 1517350 w 6661993"/>
              <a:gd name="connsiteY4" fmla="*/ 2445158 h 6858001"/>
              <a:gd name="connsiteX5" fmla="*/ 2946203 w 6661993"/>
              <a:gd name="connsiteY5" fmla="*/ 3270106 h 6858001"/>
              <a:gd name="connsiteX6" fmla="*/ 874732 w 6661993"/>
              <a:gd name="connsiteY6" fmla="*/ 6858001 h 6858001"/>
              <a:gd name="connsiteX7" fmla="*/ 0 w 6661993"/>
              <a:gd name="connsiteY7" fmla="*/ 6858001 h 6858001"/>
              <a:gd name="connsiteX8" fmla="*/ 0 w 6661993"/>
              <a:gd name="connsiteY8" fmla="*/ 5073284 h 6858001"/>
              <a:gd name="connsiteX9" fmla="*/ 4432879 w 6661993"/>
              <a:gd name="connsiteY9" fmla="*/ 952629 h 6858001"/>
              <a:gd name="connsiteX10" fmla="*/ 5861732 w 6661993"/>
              <a:gd name="connsiteY10" fmla="*/ 1777578 h 6858001"/>
              <a:gd name="connsiteX11" fmla="*/ 3403633 w 6661993"/>
              <a:gd name="connsiteY11" fmla="*/ 6035129 h 6858001"/>
              <a:gd name="connsiteX12" fmla="*/ 1974781 w 6661993"/>
              <a:gd name="connsiteY12" fmla="*/ 5210181 h 6858001"/>
              <a:gd name="connsiteX13" fmla="*/ 2905197 w 6661993"/>
              <a:gd name="connsiteY13" fmla="*/ 0 h 6858001"/>
              <a:gd name="connsiteX14" fmla="*/ 4810333 w 6661993"/>
              <a:gd name="connsiteY14" fmla="*/ 0 h 6858001"/>
              <a:gd name="connsiteX15" fmla="*/ 3010766 w 6661993"/>
              <a:gd name="connsiteY15" fmla="*/ 3116942 h 6858001"/>
              <a:gd name="connsiteX16" fmla="*/ 1581913 w 6661993"/>
              <a:gd name="connsiteY16" fmla="*/ 2291993 h 6858001"/>
              <a:gd name="connsiteX17" fmla="*/ 823513 w 6661993"/>
              <a:gd name="connsiteY17" fmla="*/ 0 h 6858001"/>
              <a:gd name="connsiteX18" fmla="*/ 2728651 w 6661993"/>
              <a:gd name="connsiteY18" fmla="*/ 0 h 6858001"/>
              <a:gd name="connsiteX19" fmla="*/ 497774 w 6661993"/>
              <a:gd name="connsiteY19" fmla="*/ 3863993 h 6858001"/>
              <a:gd name="connsiteX20" fmla="*/ 0 w 6661993"/>
              <a:gd name="connsiteY20" fmla="*/ 3576604 h 6858001"/>
              <a:gd name="connsiteX21" fmla="*/ 0 w 6661993"/>
              <a:gd name="connsiteY21" fmla="*/ 142636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1993" h="6858001">
                <a:moveTo>
                  <a:pt x="5233141" y="3199964"/>
                </a:moveTo>
                <a:lnTo>
                  <a:pt x="6661993" y="4024912"/>
                </a:lnTo>
                <a:lnTo>
                  <a:pt x="5026309" y="6858001"/>
                </a:lnTo>
                <a:lnTo>
                  <a:pt x="3121172" y="6858001"/>
                </a:lnTo>
                <a:close/>
                <a:moveTo>
                  <a:pt x="1517350" y="2445158"/>
                </a:moveTo>
                <a:lnTo>
                  <a:pt x="2946203" y="3270106"/>
                </a:lnTo>
                <a:lnTo>
                  <a:pt x="874732" y="6858001"/>
                </a:lnTo>
                <a:lnTo>
                  <a:pt x="0" y="6858001"/>
                </a:lnTo>
                <a:lnTo>
                  <a:pt x="0" y="5073284"/>
                </a:lnTo>
                <a:close/>
                <a:moveTo>
                  <a:pt x="4432879" y="952629"/>
                </a:moveTo>
                <a:lnTo>
                  <a:pt x="5861732" y="1777578"/>
                </a:lnTo>
                <a:lnTo>
                  <a:pt x="3403633" y="6035129"/>
                </a:lnTo>
                <a:lnTo>
                  <a:pt x="1974781" y="5210181"/>
                </a:lnTo>
                <a:close/>
                <a:moveTo>
                  <a:pt x="2905197" y="0"/>
                </a:moveTo>
                <a:lnTo>
                  <a:pt x="4810333" y="0"/>
                </a:lnTo>
                <a:lnTo>
                  <a:pt x="3010766" y="3116942"/>
                </a:lnTo>
                <a:lnTo>
                  <a:pt x="1581913" y="2291993"/>
                </a:lnTo>
                <a:close/>
                <a:moveTo>
                  <a:pt x="823513" y="0"/>
                </a:moveTo>
                <a:lnTo>
                  <a:pt x="2728651" y="0"/>
                </a:lnTo>
                <a:lnTo>
                  <a:pt x="497774" y="3863993"/>
                </a:lnTo>
                <a:lnTo>
                  <a:pt x="0" y="3576604"/>
                </a:lnTo>
                <a:lnTo>
                  <a:pt x="0" y="1426368"/>
                </a:lnTo>
                <a:close/>
              </a:path>
            </a:pathLst>
          </a:custGeom>
        </p:spPr>
        <p:txBody>
          <a:bodyPr wrap="square">
            <a:noAutofit/>
          </a:bodyPr>
          <a:lstStyle/>
          <a:p>
            <a:endParaRPr lang="en-US"/>
          </a:p>
        </p:txBody>
      </p:sp>
    </p:spTree>
    <p:extLst>
      <p:ext uri="{BB962C8B-B14F-4D97-AF65-F5344CB8AC3E}">
        <p14:creationId xmlns:p14="http://schemas.microsoft.com/office/powerpoint/2010/main" val="3756759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526224" y="0"/>
            <a:ext cx="6661993" cy="6858001"/>
          </a:xfrm>
          <a:custGeom>
            <a:avLst/>
            <a:gdLst>
              <a:gd name="connsiteX0" fmla="*/ 3651227 w 6661993"/>
              <a:gd name="connsiteY0" fmla="*/ 3741059 h 6858001"/>
              <a:gd name="connsiteX1" fmla="*/ 5080080 w 6661993"/>
              <a:gd name="connsiteY1" fmla="*/ 4566008 h 6858001"/>
              <a:gd name="connsiteX2" fmla="*/ 3756796 w 6661993"/>
              <a:gd name="connsiteY2" fmla="*/ 6858001 h 6858001"/>
              <a:gd name="connsiteX3" fmla="*/ 1851660 w 6661993"/>
              <a:gd name="connsiteY3" fmla="*/ 6858001 h 6858001"/>
              <a:gd name="connsiteX4" fmla="*/ 6164219 w 6661993"/>
              <a:gd name="connsiteY4" fmla="*/ 2994008 h 6858001"/>
              <a:gd name="connsiteX5" fmla="*/ 6661993 w 6661993"/>
              <a:gd name="connsiteY5" fmla="*/ 3281397 h 6858001"/>
              <a:gd name="connsiteX6" fmla="*/ 6661993 w 6661993"/>
              <a:gd name="connsiteY6" fmla="*/ 5431633 h 6858001"/>
              <a:gd name="connsiteX7" fmla="*/ 5838480 w 6661993"/>
              <a:gd name="connsiteY7" fmla="*/ 6858001 h 6858001"/>
              <a:gd name="connsiteX8" fmla="*/ 3933342 w 6661993"/>
              <a:gd name="connsiteY8" fmla="*/ 6858001 h 6858001"/>
              <a:gd name="connsiteX9" fmla="*/ 3258360 w 6661993"/>
              <a:gd name="connsiteY9" fmla="*/ 822872 h 6858001"/>
              <a:gd name="connsiteX10" fmla="*/ 4687212 w 6661993"/>
              <a:gd name="connsiteY10" fmla="*/ 1647820 h 6858001"/>
              <a:gd name="connsiteX11" fmla="*/ 2229114 w 6661993"/>
              <a:gd name="connsiteY11" fmla="*/ 5905372 h 6858001"/>
              <a:gd name="connsiteX12" fmla="*/ 800261 w 6661993"/>
              <a:gd name="connsiteY12" fmla="*/ 5080423 h 6858001"/>
              <a:gd name="connsiteX13" fmla="*/ 5787261 w 6661993"/>
              <a:gd name="connsiteY13" fmla="*/ 0 h 6858001"/>
              <a:gd name="connsiteX14" fmla="*/ 6661993 w 6661993"/>
              <a:gd name="connsiteY14" fmla="*/ 0 h 6858001"/>
              <a:gd name="connsiteX15" fmla="*/ 6661993 w 6661993"/>
              <a:gd name="connsiteY15" fmla="*/ 1784717 h 6858001"/>
              <a:gd name="connsiteX16" fmla="*/ 5144643 w 6661993"/>
              <a:gd name="connsiteY16" fmla="*/ 4412843 h 6858001"/>
              <a:gd name="connsiteX17" fmla="*/ 3715790 w 6661993"/>
              <a:gd name="connsiteY17" fmla="*/ 3587895 h 6858001"/>
              <a:gd name="connsiteX18" fmla="*/ 1635684 w 6661993"/>
              <a:gd name="connsiteY18" fmla="*/ 0 h 6858001"/>
              <a:gd name="connsiteX19" fmla="*/ 3540821 w 6661993"/>
              <a:gd name="connsiteY19" fmla="*/ 0 h 6858001"/>
              <a:gd name="connsiteX20" fmla="*/ 1428852 w 6661993"/>
              <a:gd name="connsiteY20" fmla="*/ 3658037 h 6858001"/>
              <a:gd name="connsiteX21" fmla="*/ 0 w 6661993"/>
              <a:gd name="connsiteY21" fmla="*/ 28330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1993" h="6858001">
                <a:moveTo>
                  <a:pt x="3651227" y="3741059"/>
                </a:moveTo>
                <a:lnTo>
                  <a:pt x="5080080" y="4566008"/>
                </a:lnTo>
                <a:lnTo>
                  <a:pt x="3756796" y="6858001"/>
                </a:lnTo>
                <a:lnTo>
                  <a:pt x="1851660" y="6858001"/>
                </a:lnTo>
                <a:close/>
                <a:moveTo>
                  <a:pt x="6164219" y="2994008"/>
                </a:moveTo>
                <a:lnTo>
                  <a:pt x="6661993" y="3281397"/>
                </a:lnTo>
                <a:lnTo>
                  <a:pt x="6661993" y="5431633"/>
                </a:lnTo>
                <a:lnTo>
                  <a:pt x="5838480" y="6858001"/>
                </a:lnTo>
                <a:lnTo>
                  <a:pt x="3933342" y="6858001"/>
                </a:lnTo>
                <a:close/>
                <a:moveTo>
                  <a:pt x="3258360" y="822872"/>
                </a:moveTo>
                <a:lnTo>
                  <a:pt x="4687212" y="1647820"/>
                </a:lnTo>
                <a:lnTo>
                  <a:pt x="2229114" y="5905372"/>
                </a:lnTo>
                <a:lnTo>
                  <a:pt x="800261" y="5080423"/>
                </a:lnTo>
                <a:close/>
                <a:moveTo>
                  <a:pt x="5787261" y="0"/>
                </a:moveTo>
                <a:lnTo>
                  <a:pt x="6661993" y="0"/>
                </a:lnTo>
                <a:lnTo>
                  <a:pt x="6661993" y="1784717"/>
                </a:lnTo>
                <a:lnTo>
                  <a:pt x="5144643" y="4412843"/>
                </a:lnTo>
                <a:lnTo>
                  <a:pt x="3715790" y="3587895"/>
                </a:lnTo>
                <a:close/>
                <a:moveTo>
                  <a:pt x="1635684" y="0"/>
                </a:moveTo>
                <a:lnTo>
                  <a:pt x="3540821" y="0"/>
                </a:lnTo>
                <a:lnTo>
                  <a:pt x="1428852" y="3658037"/>
                </a:lnTo>
                <a:lnTo>
                  <a:pt x="0" y="2833089"/>
                </a:lnTo>
                <a:close/>
              </a:path>
            </a:pathLst>
          </a:custGeom>
        </p:spPr>
        <p:txBody>
          <a:bodyPr wrap="square">
            <a:noAutofit/>
          </a:bodyPr>
          <a:lstStyle/>
          <a:p>
            <a:endParaRPr lang="en-US"/>
          </a:p>
        </p:txBody>
      </p:sp>
    </p:spTree>
    <p:extLst>
      <p:ext uri="{BB962C8B-B14F-4D97-AF65-F5344CB8AC3E}">
        <p14:creationId xmlns:p14="http://schemas.microsoft.com/office/powerpoint/2010/main" val="152181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880100" y="0"/>
            <a:ext cx="5791200" cy="5435600"/>
          </a:xfrm>
          <a:custGeom>
            <a:avLst/>
            <a:gdLst>
              <a:gd name="connsiteX0" fmla="*/ 0 w 5791200"/>
              <a:gd name="connsiteY0" fmla="*/ 0 h 5435600"/>
              <a:gd name="connsiteX1" fmla="*/ 5791200 w 5791200"/>
              <a:gd name="connsiteY1" fmla="*/ 0 h 5435600"/>
              <a:gd name="connsiteX2" fmla="*/ 5791200 w 5791200"/>
              <a:gd name="connsiteY2" fmla="*/ 5435600 h 5435600"/>
              <a:gd name="connsiteX3" fmla="*/ 0 w 5791200"/>
              <a:gd name="connsiteY3" fmla="*/ 5435600 h 5435600"/>
            </a:gdLst>
            <a:ahLst/>
            <a:cxnLst>
              <a:cxn ang="0">
                <a:pos x="connsiteX0" y="connsiteY0"/>
              </a:cxn>
              <a:cxn ang="0">
                <a:pos x="connsiteX1" y="connsiteY1"/>
              </a:cxn>
              <a:cxn ang="0">
                <a:pos x="connsiteX2" y="connsiteY2"/>
              </a:cxn>
              <a:cxn ang="0">
                <a:pos x="connsiteX3" y="connsiteY3"/>
              </a:cxn>
            </a:cxnLst>
            <a:rect l="l" t="t" r="r" b="b"/>
            <a:pathLst>
              <a:path w="5791200" h="5435600">
                <a:moveTo>
                  <a:pt x="0" y="0"/>
                </a:moveTo>
                <a:lnTo>
                  <a:pt x="5791200" y="0"/>
                </a:lnTo>
                <a:lnTo>
                  <a:pt x="5791200" y="5435600"/>
                </a:lnTo>
                <a:lnTo>
                  <a:pt x="0" y="5435600"/>
                </a:lnTo>
                <a:close/>
              </a:path>
            </a:pathLst>
          </a:custGeom>
        </p:spPr>
        <p:txBody>
          <a:bodyPr wrap="square">
            <a:noAutofit/>
          </a:bodyPr>
          <a:lstStyle/>
          <a:p>
            <a:endParaRPr lang="en-US"/>
          </a:p>
        </p:txBody>
      </p:sp>
    </p:spTree>
    <p:extLst>
      <p:ext uri="{BB962C8B-B14F-4D97-AF65-F5344CB8AC3E}">
        <p14:creationId xmlns:p14="http://schemas.microsoft.com/office/powerpoint/2010/main" val="1462723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1"/>
            <a:ext cx="5791200" cy="3396343"/>
          </a:xfrm>
          <a:custGeom>
            <a:avLst/>
            <a:gdLst>
              <a:gd name="connsiteX0" fmla="*/ 0 w 5791200"/>
              <a:gd name="connsiteY0" fmla="*/ 0 h 3396343"/>
              <a:gd name="connsiteX1" fmla="*/ 5791200 w 5791200"/>
              <a:gd name="connsiteY1" fmla="*/ 0 h 3396343"/>
              <a:gd name="connsiteX2" fmla="*/ 5791200 w 5791200"/>
              <a:gd name="connsiteY2" fmla="*/ 3396343 h 3396343"/>
              <a:gd name="connsiteX3" fmla="*/ 0 w 5791200"/>
              <a:gd name="connsiteY3" fmla="*/ 3396343 h 3396343"/>
            </a:gdLst>
            <a:ahLst/>
            <a:cxnLst>
              <a:cxn ang="0">
                <a:pos x="connsiteX0" y="connsiteY0"/>
              </a:cxn>
              <a:cxn ang="0">
                <a:pos x="connsiteX1" y="connsiteY1"/>
              </a:cxn>
              <a:cxn ang="0">
                <a:pos x="connsiteX2" y="connsiteY2"/>
              </a:cxn>
              <a:cxn ang="0">
                <a:pos x="connsiteX3" y="connsiteY3"/>
              </a:cxn>
            </a:cxnLst>
            <a:rect l="l" t="t" r="r" b="b"/>
            <a:pathLst>
              <a:path w="5791200" h="3396343">
                <a:moveTo>
                  <a:pt x="0" y="0"/>
                </a:moveTo>
                <a:lnTo>
                  <a:pt x="5791200" y="0"/>
                </a:lnTo>
                <a:lnTo>
                  <a:pt x="5791200" y="3396343"/>
                </a:lnTo>
                <a:lnTo>
                  <a:pt x="0" y="3396343"/>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9385300" y="0"/>
            <a:ext cx="2806700" cy="6858000"/>
          </a:xfrm>
          <a:custGeom>
            <a:avLst/>
            <a:gdLst>
              <a:gd name="connsiteX0" fmla="*/ 0 w 2806700"/>
              <a:gd name="connsiteY0" fmla="*/ 0 h 6858000"/>
              <a:gd name="connsiteX1" fmla="*/ 2806700 w 2806700"/>
              <a:gd name="connsiteY1" fmla="*/ 0 h 6858000"/>
              <a:gd name="connsiteX2" fmla="*/ 2806700 w 2806700"/>
              <a:gd name="connsiteY2" fmla="*/ 6858000 h 6858000"/>
              <a:gd name="connsiteX3" fmla="*/ 0 w 28067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06700" h="6858000">
                <a:moveTo>
                  <a:pt x="0" y="0"/>
                </a:moveTo>
                <a:lnTo>
                  <a:pt x="2806700" y="0"/>
                </a:lnTo>
                <a:lnTo>
                  <a:pt x="28067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57405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102100" y="780916"/>
            <a:ext cx="3082654" cy="4292600"/>
          </a:xfrm>
          <a:custGeom>
            <a:avLst/>
            <a:gdLst>
              <a:gd name="connsiteX0" fmla="*/ 0 w 3082654"/>
              <a:gd name="connsiteY0" fmla="*/ 0 h 4292600"/>
              <a:gd name="connsiteX1" fmla="*/ 3082654 w 3082654"/>
              <a:gd name="connsiteY1" fmla="*/ 0 h 4292600"/>
              <a:gd name="connsiteX2" fmla="*/ 3082654 w 3082654"/>
              <a:gd name="connsiteY2" fmla="*/ 4292600 h 4292600"/>
              <a:gd name="connsiteX3" fmla="*/ 0 w 3082654"/>
              <a:gd name="connsiteY3" fmla="*/ 4292600 h 4292600"/>
            </a:gdLst>
            <a:ahLst/>
            <a:cxnLst>
              <a:cxn ang="0">
                <a:pos x="connsiteX0" y="connsiteY0"/>
              </a:cxn>
              <a:cxn ang="0">
                <a:pos x="connsiteX1" y="connsiteY1"/>
              </a:cxn>
              <a:cxn ang="0">
                <a:pos x="connsiteX2" y="connsiteY2"/>
              </a:cxn>
              <a:cxn ang="0">
                <a:pos x="connsiteX3" y="connsiteY3"/>
              </a:cxn>
            </a:cxnLst>
            <a:rect l="l" t="t" r="r" b="b"/>
            <a:pathLst>
              <a:path w="3082654" h="4292600">
                <a:moveTo>
                  <a:pt x="0" y="0"/>
                </a:moveTo>
                <a:lnTo>
                  <a:pt x="3082654" y="0"/>
                </a:lnTo>
                <a:lnTo>
                  <a:pt x="3082654" y="4292600"/>
                </a:lnTo>
                <a:lnTo>
                  <a:pt x="0" y="42926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7305946" y="780916"/>
            <a:ext cx="3082654" cy="4292600"/>
          </a:xfrm>
          <a:custGeom>
            <a:avLst/>
            <a:gdLst>
              <a:gd name="connsiteX0" fmla="*/ 0 w 3082654"/>
              <a:gd name="connsiteY0" fmla="*/ 0 h 4292600"/>
              <a:gd name="connsiteX1" fmla="*/ 3082654 w 3082654"/>
              <a:gd name="connsiteY1" fmla="*/ 0 h 4292600"/>
              <a:gd name="connsiteX2" fmla="*/ 3082654 w 3082654"/>
              <a:gd name="connsiteY2" fmla="*/ 4292600 h 4292600"/>
              <a:gd name="connsiteX3" fmla="*/ 0 w 3082654"/>
              <a:gd name="connsiteY3" fmla="*/ 4292600 h 4292600"/>
            </a:gdLst>
            <a:ahLst/>
            <a:cxnLst>
              <a:cxn ang="0">
                <a:pos x="connsiteX0" y="connsiteY0"/>
              </a:cxn>
              <a:cxn ang="0">
                <a:pos x="connsiteX1" y="connsiteY1"/>
              </a:cxn>
              <a:cxn ang="0">
                <a:pos x="connsiteX2" y="connsiteY2"/>
              </a:cxn>
              <a:cxn ang="0">
                <a:pos x="connsiteX3" y="connsiteY3"/>
              </a:cxn>
            </a:cxnLst>
            <a:rect l="l" t="t" r="r" b="b"/>
            <a:pathLst>
              <a:path w="3082654" h="4292600">
                <a:moveTo>
                  <a:pt x="0" y="0"/>
                </a:moveTo>
                <a:lnTo>
                  <a:pt x="3082654" y="0"/>
                </a:lnTo>
                <a:lnTo>
                  <a:pt x="3082654" y="4292600"/>
                </a:lnTo>
                <a:lnTo>
                  <a:pt x="0" y="4292600"/>
                </a:lnTo>
                <a:close/>
              </a:path>
            </a:pathLst>
          </a:custGeom>
        </p:spPr>
        <p:txBody>
          <a:bodyPr wrap="square">
            <a:noAutofit/>
          </a:bodyPr>
          <a:lstStyle/>
          <a:p>
            <a:endParaRPr lang="en-US"/>
          </a:p>
        </p:txBody>
      </p:sp>
    </p:spTree>
    <p:extLst>
      <p:ext uri="{BB962C8B-B14F-4D97-AF65-F5344CB8AC3E}">
        <p14:creationId xmlns:p14="http://schemas.microsoft.com/office/powerpoint/2010/main" val="36755693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743700" y="0"/>
            <a:ext cx="5448300" cy="4876800"/>
          </a:xfrm>
          <a:custGeom>
            <a:avLst/>
            <a:gdLst>
              <a:gd name="connsiteX0" fmla="*/ 0 w 5448300"/>
              <a:gd name="connsiteY0" fmla="*/ 0 h 4876800"/>
              <a:gd name="connsiteX1" fmla="*/ 5448300 w 5448300"/>
              <a:gd name="connsiteY1" fmla="*/ 0 h 4876800"/>
              <a:gd name="connsiteX2" fmla="*/ 5448300 w 5448300"/>
              <a:gd name="connsiteY2" fmla="*/ 4876800 h 4876800"/>
              <a:gd name="connsiteX3" fmla="*/ 0 w 5448300"/>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5448300" h="4876800">
                <a:moveTo>
                  <a:pt x="0" y="0"/>
                </a:moveTo>
                <a:lnTo>
                  <a:pt x="5448300" y="0"/>
                </a:lnTo>
                <a:lnTo>
                  <a:pt x="5448300" y="4876800"/>
                </a:lnTo>
                <a:lnTo>
                  <a:pt x="0" y="487680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0" y="4203700"/>
            <a:ext cx="3568700" cy="2654300"/>
          </a:xfrm>
          <a:custGeom>
            <a:avLst/>
            <a:gdLst>
              <a:gd name="connsiteX0" fmla="*/ 0 w 3568700"/>
              <a:gd name="connsiteY0" fmla="*/ 0 h 2654300"/>
              <a:gd name="connsiteX1" fmla="*/ 3568700 w 3568700"/>
              <a:gd name="connsiteY1" fmla="*/ 0 h 2654300"/>
              <a:gd name="connsiteX2" fmla="*/ 3568700 w 3568700"/>
              <a:gd name="connsiteY2" fmla="*/ 2654300 h 2654300"/>
              <a:gd name="connsiteX3" fmla="*/ 0 w 3568700"/>
              <a:gd name="connsiteY3" fmla="*/ 2654300 h 2654300"/>
            </a:gdLst>
            <a:ahLst/>
            <a:cxnLst>
              <a:cxn ang="0">
                <a:pos x="connsiteX0" y="connsiteY0"/>
              </a:cxn>
              <a:cxn ang="0">
                <a:pos x="connsiteX1" y="connsiteY1"/>
              </a:cxn>
              <a:cxn ang="0">
                <a:pos x="connsiteX2" y="connsiteY2"/>
              </a:cxn>
              <a:cxn ang="0">
                <a:pos x="connsiteX3" y="connsiteY3"/>
              </a:cxn>
            </a:cxnLst>
            <a:rect l="l" t="t" r="r" b="b"/>
            <a:pathLst>
              <a:path w="3568700" h="2654300">
                <a:moveTo>
                  <a:pt x="0" y="0"/>
                </a:moveTo>
                <a:lnTo>
                  <a:pt x="3568700" y="0"/>
                </a:lnTo>
                <a:lnTo>
                  <a:pt x="3568700" y="2654300"/>
                </a:lnTo>
                <a:lnTo>
                  <a:pt x="0" y="2654300"/>
                </a:lnTo>
                <a:close/>
              </a:path>
            </a:pathLst>
          </a:custGeom>
        </p:spPr>
        <p:txBody>
          <a:bodyPr wrap="square">
            <a:noAutofit/>
          </a:bodyPr>
          <a:lstStyle/>
          <a:p>
            <a:endParaRPr lang="en-US"/>
          </a:p>
        </p:txBody>
      </p:sp>
    </p:spTree>
    <p:extLst>
      <p:ext uri="{BB962C8B-B14F-4D97-AF65-F5344CB8AC3E}">
        <p14:creationId xmlns:p14="http://schemas.microsoft.com/office/powerpoint/2010/main" val="17547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5283200" cy="6858000"/>
          </a:xfrm>
          <a:custGeom>
            <a:avLst/>
            <a:gdLst>
              <a:gd name="connsiteX0" fmla="*/ 0 w 5283200"/>
              <a:gd name="connsiteY0" fmla="*/ 0 h 6858000"/>
              <a:gd name="connsiteX1" fmla="*/ 5283200 w 5283200"/>
              <a:gd name="connsiteY1" fmla="*/ 0 h 6858000"/>
              <a:gd name="connsiteX2" fmla="*/ 5283200 w 5283200"/>
              <a:gd name="connsiteY2" fmla="*/ 6858000 h 6858000"/>
              <a:gd name="connsiteX3" fmla="*/ 0 w 5283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83200" h="6858000">
                <a:moveTo>
                  <a:pt x="0" y="0"/>
                </a:moveTo>
                <a:lnTo>
                  <a:pt x="5283200" y="0"/>
                </a:lnTo>
                <a:lnTo>
                  <a:pt x="5283200" y="6858000"/>
                </a:lnTo>
                <a:lnTo>
                  <a:pt x="0" y="68580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9004300" y="0"/>
            <a:ext cx="3187700" cy="3949700"/>
          </a:xfrm>
          <a:custGeom>
            <a:avLst/>
            <a:gdLst>
              <a:gd name="connsiteX0" fmla="*/ 0 w 3187700"/>
              <a:gd name="connsiteY0" fmla="*/ 0 h 3949700"/>
              <a:gd name="connsiteX1" fmla="*/ 3187700 w 3187700"/>
              <a:gd name="connsiteY1" fmla="*/ 0 h 3949700"/>
              <a:gd name="connsiteX2" fmla="*/ 3187700 w 3187700"/>
              <a:gd name="connsiteY2" fmla="*/ 3949700 h 3949700"/>
              <a:gd name="connsiteX3" fmla="*/ 0 w 3187700"/>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3187700" h="3949700">
                <a:moveTo>
                  <a:pt x="0" y="0"/>
                </a:moveTo>
                <a:lnTo>
                  <a:pt x="3187700" y="0"/>
                </a:lnTo>
                <a:lnTo>
                  <a:pt x="3187700" y="3949700"/>
                </a:lnTo>
                <a:lnTo>
                  <a:pt x="0" y="3949700"/>
                </a:lnTo>
                <a:close/>
              </a:path>
            </a:pathLst>
          </a:custGeom>
        </p:spPr>
        <p:txBody>
          <a:bodyPr wrap="square">
            <a:noAutofit/>
          </a:bodyPr>
          <a:lstStyle/>
          <a:p>
            <a:endParaRPr lang="en-US"/>
          </a:p>
        </p:txBody>
      </p:sp>
    </p:spTree>
    <p:extLst>
      <p:ext uri="{BB962C8B-B14F-4D97-AF65-F5344CB8AC3E}">
        <p14:creationId xmlns:p14="http://schemas.microsoft.com/office/powerpoint/2010/main" val="3231516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283193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a:p>
        </p:txBody>
      </p:sp>
      <p:sp>
        <p:nvSpPr>
          <p:cNvPr id="10" name="Picture Placeholder 9"/>
          <p:cNvSpPr>
            <a:spLocks noGrp="1"/>
          </p:cNvSpPr>
          <p:nvPr>
            <p:ph type="pic" sz="quarter" idx="11"/>
          </p:nvPr>
        </p:nvSpPr>
        <p:spPr>
          <a:xfrm>
            <a:off x="6362700" y="1822450"/>
            <a:ext cx="3009900" cy="3213100"/>
          </a:xfrm>
          <a:custGeom>
            <a:avLst/>
            <a:gdLst>
              <a:gd name="connsiteX0" fmla="*/ 0 w 3009900"/>
              <a:gd name="connsiteY0" fmla="*/ 0 h 3213100"/>
              <a:gd name="connsiteX1" fmla="*/ 3009900 w 3009900"/>
              <a:gd name="connsiteY1" fmla="*/ 0 h 3213100"/>
              <a:gd name="connsiteX2" fmla="*/ 3009900 w 3009900"/>
              <a:gd name="connsiteY2" fmla="*/ 3213100 h 3213100"/>
              <a:gd name="connsiteX3" fmla="*/ 0 w 3009900"/>
              <a:gd name="connsiteY3" fmla="*/ 3213100 h 3213100"/>
            </a:gdLst>
            <a:ahLst/>
            <a:cxnLst>
              <a:cxn ang="0">
                <a:pos x="connsiteX0" y="connsiteY0"/>
              </a:cxn>
              <a:cxn ang="0">
                <a:pos x="connsiteX1" y="connsiteY1"/>
              </a:cxn>
              <a:cxn ang="0">
                <a:pos x="connsiteX2" y="connsiteY2"/>
              </a:cxn>
              <a:cxn ang="0">
                <a:pos x="connsiteX3" y="connsiteY3"/>
              </a:cxn>
            </a:cxnLst>
            <a:rect l="l" t="t" r="r" b="b"/>
            <a:pathLst>
              <a:path w="3009900" h="3213100">
                <a:moveTo>
                  <a:pt x="0" y="0"/>
                </a:moveTo>
                <a:lnTo>
                  <a:pt x="3009900" y="0"/>
                </a:lnTo>
                <a:lnTo>
                  <a:pt x="3009900" y="3213100"/>
                </a:lnTo>
                <a:lnTo>
                  <a:pt x="0" y="3213100"/>
                </a:lnTo>
                <a:close/>
              </a:path>
            </a:pathLst>
          </a:custGeom>
        </p:spPr>
        <p:txBody>
          <a:bodyPr wrap="square">
            <a:noAutofit/>
          </a:bodyPr>
          <a:lstStyle/>
          <a:p>
            <a:endParaRPr lang="en-US"/>
          </a:p>
        </p:txBody>
      </p:sp>
    </p:spTree>
    <p:extLst>
      <p:ext uri="{BB962C8B-B14F-4D97-AF65-F5344CB8AC3E}">
        <p14:creationId xmlns:p14="http://schemas.microsoft.com/office/powerpoint/2010/main" val="161350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4546600" cy="6858000"/>
          </a:xfrm>
          <a:custGeom>
            <a:avLst/>
            <a:gdLst>
              <a:gd name="connsiteX0" fmla="*/ 0 w 4546600"/>
              <a:gd name="connsiteY0" fmla="*/ 0 h 6858000"/>
              <a:gd name="connsiteX1" fmla="*/ 4546600 w 4546600"/>
              <a:gd name="connsiteY1" fmla="*/ 0 h 6858000"/>
              <a:gd name="connsiteX2" fmla="*/ 4546600 w 4546600"/>
              <a:gd name="connsiteY2" fmla="*/ 6858000 h 6858000"/>
              <a:gd name="connsiteX3" fmla="*/ 0 w 4546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46600" h="6858000">
                <a:moveTo>
                  <a:pt x="0" y="0"/>
                </a:moveTo>
                <a:lnTo>
                  <a:pt x="4546600" y="0"/>
                </a:lnTo>
                <a:lnTo>
                  <a:pt x="4546600" y="6858000"/>
                </a:lnTo>
                <a:lnTo>
                  <a:pt x="0" y="68580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8343900" y="2946400"/>
            <a:ext cx="3848100" cy="3543300"/>
          </a:xfrm>
          <a:custGeom>
            <a:avLst/>
            <a:gdLst>
              <a:gd name="connsiteX0" fmla="*/ 0 w 3848100"/>
              <a:gd name="connsiteY0" fmla="*/ 0 h 3543300"/>
              <a:gd name="connsiteX1" fmla="*/ 3848100 w 3848100"/>
              <a:gd name="connsiteY1" fmla="*/ 0 h 3543300"/>
              <a:gd name="connsiteX2" fmla="*/ 3848100 w 3848100"/>
              <a:gd name="connsiteY2" fmla="*/ 3543300 h 3543300"/>
              <a:gd name="connsiteX3" fmla="*/ 0 w 3848100"/>
              <a:gd name="connsiteY3" fmla="*/ 3543300 h 3543300"/>
            </a:gdLst>
            <a:ahLst/>
            <a:cxnLst>
              <a:cxn ang="0">
                <a:pos x="connsiteX0" y="connsiteY0"/>
              </a:cxn>
              <a:cxn ang="0">
                <a:pos x="connsiteX1" y="connsiteY1"/>
              </a:cxn>
              <a:cxn ang="0">
                <a:pos x="connsiteX2" y="connsiteY2"/>
              </a:cxn>
              <a:cxn ang="0">
                <a:pos x="connsiteX3" y="connsiteY3"/>
              </a:cxn>
            </a:cxnLst>
            <a:rect l="l" t="t" r="r" b="b"/>
            <a:pathLst>
              <a:path w="3848100" h="3543300">
                <a:moveTo>
                  <a:pt x="0" y="0"/>
                </a:moveTo>
                <a:lnTo>
                  <a:pt x="3848100" y="0"/>
                </a:lnTo>
                <a:lnTo>
                  <a:pt x="3848100" y="3543300"/>
                </a:lnTo>
                <a:lnTo>
                  <a:pt x="0" y="3543300"/>
                </a:lnTo>
                <a:close/>
              </a:path>
            </a:pathLst>
          </a:custGeom>
        </p:spPr>
        <p:txBody>
          <a:bodyPr wrap="square">
            <a:noAutofit/>
          </a:bodyPr>
          <a:lstStyle/>
          <a:p>
            <a:endParaRPr lang="en-US"/>
          </a:p>
        </p:txBody>
      </p:sp>
    </p:spTree>
    <p:extLst>
      <p:ext uri="{BB962C8B-B14F-4D97-AF65-F5344CB8AC3E}">
        <p14:creationId xmlns:p14="http://schemas.microsoft.com/office/powerpoint/2010/main" val="2623502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5661572" y="1600200"/>
            <a:ext cx="3187700" cy="3060700"/>
          </a:xfrm>
          <a:custGeom>
            <a:avLst/>
            <a:gdLst>
              <a:gd name="connsiteX0" fmla="*/ 0 w 3187700"/>
              <a:gd name="connsiteY0" fmla="*/ 0 h 3060700"/>
              <a:gd name="connsiteX1" fmla="*/ 3187700 w 3187700"/>
              <a:gd name="connsiteY1" fmla="*/ 0 h 3060700"/>
              <a:gd name="connsiteX2" fmla="*/ 3187700 w 3187700"/>
              <a:gd name="connsiteY2" fmla="*/ 3060700 h 3060700"/>
              <a:gd name="connsiteX3" fmla="*/ 0 w 3187700"/>
              <a:gd name="connsiteY3" fmla="*/ 3060700 h 3060700"/>
            </a:gdLst>
            <a:ahLst/>
            <a:cxnLst>
              <a:cxn ang="0">
                <a:pos x="connsiteX0" y="connsiteY0"/>
              </a:cxn>
              <a:cxn ang="0">
                <a:pos x="connsiteX1" y="connsiteY1"/>
              </a:cxn>
              <a:cxn ang="0">
                <a:pos x="connsiteX2" y="connsiteY2"/>
              </a:cxn>
              <a:cxn ang="0">
                <a:pos x="connsiteX3" y="connsiteY3"/>
              </a:cxn>
            </a:cxnLst>
            <a:rect l="l" t="t" r="r" b="b"/>
            <a:pathLst>
              <a:path w="3187700" h="3060700">
                <a:moveTo>
                  <a:pt x="0" y="0"/>
                </a:moveTo>
                <a:lnTo>
                  <a:pt x="3187700" y="0"/>
                </a:lnTo>
                <a:lnTo>
                  <a:pt x="3187700" y="3060700"/>
                </a:lnTo>
                <a:lnTo>
                  <a:pt x="0" y="30607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9004300" y="1600200"/>
            <a:ext cx="3187700" cy="3060700"/>
          </a:xfrm>
          <a:custGeom>
            <a:avLst/>
            <a:gdLst>
              <a:gd name="connsiteX0" fmla="*/ 0 w 3187700"/>
              <a:gd name="connsiteY0" fmla="*/ 0 h 3060700"/>
              <a:gd name="connsiteX1" fmla="*/ 3187700 w 3187700"/>
              <a:gd name="connsiteY1" fmla="*/ 0 h 3060700"/>
              <a:gd name="connsiteX2" fmla="*/ 3187700 w 3187700"/>
              <a:gd name="connsiteY2" fmla="*/ 3060700 h 3060700"/>
              <a:gd name="connsiteX3" fmla="*/ 0 w 3187700"/>
              <a:gd name="connsiteY3" fmla="*/ 3060700 h 3060700"/>
            </a:gdLst>
            <a:ahLst/>
            <a:cxnLst>
              <a:cxn ang="0">
                <a:pos x="connsiteX0" y="connsiteY0"/>
              </a:cxn>
              <a:cxn ang="0">
                <a:pos x="connsiteX1" y="connsiteY1"/>
              </a:cxn>
              <a:cxn ang="0">
                <a:pos x="connsiteX2" y="connsiteY2"/>
              </a:cxn>
              <a:cxn ang="0">
                <a:pos x="connsiteX3" y="connsiteY3"/>
              </a:cxn>
            </a:cxnLst>
            <a:rect l="l" t="t" r="r" b="b"/>
            <a:pathLst>
              <a:path w="3187700" h="3060700">
                <a:moveTo>
                  <a:pt x="0" y="0"/>
                </a:moveTo>
                <a:lnTo>
                  <a:pt x="3187700" y="0"/>
                </a:lnTo>
                <a:lnTo>
                  <a:pt x="3187700" y="3060700"/>
                </a:lnTo>
                <a:lnTo>
                  <a:pt x="0" y="3060700"/>
                </a:lnTo>
                <a:close/>
              </a:path>
            </a:pathLst>
          </a:custGeom>
        </p:spPr>
        <p:txBody>
          <a:bodyPr wrap="square">
            <a:noAutofit/>
          </a:bodyPr>
          <a:lstStyle/>
          <a:p>
            <a:endParaRPr lang="en-US"/>
          </a:p>
        </p:txBody>
      </p:sp>
    </p:spTree>
    <p:extLst>
      <p:ext uri="{BB962C8B-B14F-4D97-AF65-F5344CB8AC3E}">
        <p14:creationId xmlns:p14="http://schemas.microsoft.com/office/powerpoint/2010/main" val="1868082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8343900" cy="4813696"/>
          </a:xfrm>
          <a:custGeom>
            <a:avLst/>
            <a:gdLst>
              <a:gd name="connsiteX0" fmla="*/ 0 w 8343900"/>
              <a:gd name="connsiteY0" fmla="*/ 0 h 4813696"/>
              <a:gd name="connsiteX1" fmla="*/ 8343900 w 8343900"/>
              <a:gd name="connsiteY1" fmla="*/ 0 h 4813696"/>
              <a:gd name="connsiteX2" fmla="*/ 8343900 w 8343900"/>
              <a:gd name="connsiteY2" fmla="*/ 4813696 h 4813696"/>
              <a:gd name="connsiteX3" fmla="*/ 0 w 8343900"/>
              <a:gd name="connsiteY3" fmla="*/ 4813696 h 4813696"/>
            </a:gdLst>
            <a:ahLst/>
            <a:cxnLst>
              <a:cxn ang="0">
                <a:pos x="connsiteX0" y="connsiteY0"/>
              </a:cxn>
              <a:cxn ang="0">
                <a:pos x="connsiteX1" y="connsiteY1"/>
              </a:cxn>
              <a:cxn ang="0">
                <a:pos x="connsiteX2" y="connsiteY2"/>
              </a:cxn>
              <a:cxn ang="0">
                <a:pos x="connsiteX3" y="connsiteY3"/>
              </a:cxn>
            </a:cxnLst>
            <a:rect l="l" t="t" r="r" b="b"/>
            <a:pathLst>
              <a:path w="8343900" h="4813696">
                <a:moveTo>
                  <a:pt x="0" y="0"/>
                </a:moveTo>
                <a:lnTo>
                  <a:pt x="8343900" y="0"/>
                </a:lnTo>
                <a:lnTo>
                  <a:pt x="8343900" y="4813696"/>
                </a:lnTo>
                <a:lnTo>
                  <a:pt x="0" y="4813696"/>
                </a:lnTo>
                <a:close/>
              </a:path>
            </a:pathLst>
          </a:custGeom>
        </p:spPr>
        <p:txBody>
          <a:bodyPr wrap="square">
            <a:noAutofit/>
          </a:bodyPr>
          <a:lstStyle/>
          <a:p>
            <a:endParaRPr lang="en-US"/>
          </a:p>
        </p:txBody>
      </p:sp>
    </p:spTree>
    <p:extLst>
      <p:ext uri="{BB962C8B-B14F-4D97-AF65-F5344CB8AC3E}">
        <p14:creationId xmlns:p14="http://schemas.microsoft.com/office/powerpoint/2010/main" val="2948659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476351" y="440460"/>
            <a:ext cx="3182250" cy="2798041"/>
          </a:xfrm>
          <a:custGeom>
            <a:avLst/>
            <a:gdLst>
              <a:gd name="connsiteX0" fmla="*/ 0 w 3182250"/>
              <a:gd name="connsiteY0" fmla="*/ 0 h 2798041"/>
              <a:gd name="connsiteX1" fmla="*/ 3182250 w 3182250"/>
              <a:gd name="connsiteY1" fmla="*/ 0 h 2798041"/>
              <a:gd name="connsiteX2" fmla="*/ 3182250 w 3182250"/>
              <a:gd name="connsiteY2" fmla="*/ 2798041 h 2798041"/>
              <a:gd name="connsiteX3" fmla="*/ 0 w 3182250"/>
              <a:gd name="connsiteY3" fmla="*/ 2798041 h 2798041"/>
            </a:gdLst>
            <a:ahLst/>
            <a:cxnLst>
              <a:cxn ang="0">
                <a:pos x="connsiteX0" y="connsiteY0"/>
              </a:cxn>
              <a:cxn ang="0">
                <a:pos x="connsiteX1" y="connsiteY1"/>
              </a:cxn>
              <a:cxn ang="0">
                <a:pos x="connsiteX2" y="connsiteY2"/>
              </a:cxn>
              <a:cxn ang="0">
                <a:pos x="connsiteX3" y="connsiteY3"/>
              </a:cxn>
            </a:cxnLst>
            <a:rect l="l" t="t" r="r" b="b"/>
            <a:pathLst>
              <a:path w="3182250" h="2798041">
                <a:moveTo>
                  <a:pt x="0" y="0"/>
                </a:moveTo>
                <a:lnTo>
                  <a:pt x="3182250" y="0"/>
                </a:lnTo>
                <a:lnTo>
                  <a:pt x="3182250" y="2798041"/>
                </a:lnTo>
                <a:lnTo>
                  <a:pt x="0" y="2798041"/>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4983851" y="3490293"/>
            <a:ext cx="3182250" cy="2798041"/>
          </a:xfrm>
          <a:custGeom>
            <a:avLst/>
            <a:gdLst>
              <a:gd name="connsiteX0" fmla="*/ 0 w 3182250"/>
              <a:gd name="connsiteY0" fmla="*/ 0 h 2798041"/>
              <a:gd name="connsiteX1" fmla="*/ 3182250 w 3182250"/>
              <a:gd name="connsiteY1" fmla="*/ 0 h 2798041"/>
              <a:gd name="connsiteX2" fmla="*/ 3182250 w 3182250"/>
              <a:gd name="connsiteY2" fmla="*/ 2798041 h 2798041"/>
              <a:gd name="connsiteX3" fmla="*/ 0 w 3182250"/>
              <a:gd name="connsiteY3" fmla="*/ 2798041 h 2798041"/>
            </a:gdLst>
            <a:ahLst/>
            <a:cxnLst>
              <a:cxn ang="0">
                <a:pos x="connsiteX0" y="connsiteY0"/>
              </a:cxn>
              <a:cxn ang="0">
                <a:pos x="connsiteX1" y="connsiteY1"/>
              </a:cxn>
              <a:cxn ang="0">
                <a:pos x="connsiteX2" y="connsiteY2"/>
              </a:cxn>
              <a:cxn ang="0">
                <a:pos x="connsiteX3" y="connsiteY3"/>
              </a:cxn>
            </a:cxnLst>
            <a:rect l="l" t="t" r="r" b="b"/>
            <a:pathLst>
              <a:path w="3182250" h="2798041">
                <a:moveTo>
                  <a:pt x="0" y="0"/>
                </a:moveTo>
                <a:lnTo>
                  <a:pt x="3182250" y="0"/>
                </a:lnTo>
                <a:lnTo>
                  <a:pt x="3182250" y="2798041"/>
                </a:lnTo>
                <a:lnTo>
                  <a:pt x="0" y="2798041"/>
                </a:lnTo>
                <a:close/>
              </a:path>
            </a:pathLst>
          </a:custGeom>
        </p:spPr>
        <p:txBody>
          <a:bodyPr wrap="square">
            <a:noAutofit/>
          </a:bodyPr>
          <a:lstStyle/>
          <a:p>
            <a:endParaRPr lang="en-US"/>
          </a:p>
        </p:txBody>
      </p:sp>
    </p:spTree>
    <p:extLst>
      <p:ext uri="{BB962C8B-B14F-4D97-AF65-F5344CB8AC3E}">
        <p14:creationId xmlns:p14="http://schemas.microsoft.com/office/powerpoint/2010/main" val="16897398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342900" y="323850"/>
            <a:ext cx="3467100" cy="6210300"/>
          </a:xfrm>
          <a:custGeom>
            <a:avLst/>
            <a:gdLst>
              <a:gd name="connsiteX0" fmla="*/ 0 w 3467100"/>
              <a:gd name="connsiteY0" fmla="*/ 0 h 6210300"/>
              <a:gd name="connsiteX1" fmla="*/ 3467100 w 3467100"/>
              <a:gd name="connsiteY1" fmla="*/ 0 h 6210300"/>
              <a:gd name="connsiteX2" fmla="*/ 3467100 w 3467100"/>
              <a:gd name="connsiteY2" fmla="*/ 6210300 h 6210300"/>
              <a:gd name="connsiteX3" fmla="*/ 0 w 3467100"/>
              <a:gd name="connsiteY3" fmla="*/ 6210300 h 6210300"/>
            </a:gdLst>
            <a:ahLst/>
            <a:cxnLst>
              <a:cxn ang="0">
                <a:pos x="connsiteX0" y="connsiteY0"/>
              </a:cxn>
              <a:cxn ang="0">
                <a:pos x="connsiteX1" y="connsiteY1"/>
              </a:cxn>
              <a:cxn ang="0">
                <a:pos x="connsiteX2" y="connsiteY2"/>
              </a:cxn>
              <a:cxn ang="0">
                <a:pos x="connsiteX3" y="connsiteY3"/>
              </a:cxn>
            </a:cxnLst>
            <a:rect l="l" t="t" r="r" b="b"/>
            <a:pathLst>
              <a:path w="3467100" h="6210300">
                <a:moveTo>
                  <a:pt x="0" y="0"/>
                </a:moveTo>
                <a:lnTo>
                  <a:pt x="3467100" y="0"/>
                </a:lnTo>
                <a:lnTo>
                  <a:pt x="3467100" y="6210300"/>
                </a:lnTo>
                <a:lnTo>
                  <a:pt x="0" y="62103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4031351" y="323851"/>
            <a:ext cx="3182250" cy="3160467"/>
          </a:xfrm>
          <a:custGeom>
            <a:avLst/>
            <a:gdLst>
              <a:gd name="connsiteX0" fmla="*/ 0 w 3182250"/>
              <a:gd name="connsiteY0" fmla="*/ 0 h 3160467"/>
              <a:gd name="connsiteX1" fmla="*/ 3182250 w 3182250"/>
              <a:gd name="connsiteY1" fmla="*/ 0 h 3160467"/>
              <a:gd name="connsiteX2" fmla="*/ 3182250 w 3182250"/>
              <a:gd name="connsiteY2" fmla="*/ 3160467 h 3160467"/>
              <a:gd name="connsiteX3" fmla="*/ 0 w 3182250"/>
              <a:gd name="connsiteY3" fmla="*/ 3160467 h 3160467"/>
            </a:gdLst>
            <a:ahLst/>
            <a:cxnLst>
              <a:cxn ang="0">
                <a:pos x="connsiteX0" y="connsiteY0"/>
              </a:cxn>
              <a:cxn ang="0">
                <a:pos x="connsiteX1" y="connsiteY1"/>
              </a:cxn>
              <a:cxn ang="0">
                <a:pos x="connsiteX2" y="connsiteY2"/>
              </a:cxn>
              <a:cxn ang="0">
                <a:pos x="connsiteX3" y="connsiteY3"/>
              </a:cxn>
            </a:cxnLst>
            <a:rect l="l" t="t" r="r" b="b"/>
            <a:pathLst>
              <a:path w="3182250" h="3160467">
                <a:moveTo>
                  <a:pt x="0" y="0"/>
                </a:moveTo>
                <a:lnTo>
                  <a:pt x="3182250" y="0"/>
                </a:lnTo>
                <a:lnTo>
                  <a:pt x="3182250" y="3160467"/>
                </a:lnTo>
                <a:lnTo>
                  <a:pt x="0" y="3160467"/>
                </a:lnTo>
                <a:close/>
              </a:path>
            </a:pathLst>
          </a:custGeom>
        </p:spPr>
        <p:txBody>
          <a:bodyPr wrap="square">
            <a:noAutofit/>
          </a:bodyPr>
          <a:lstStyle/>
          <a:p>
            <a:endParaRPr lang="en-US"/>
          </a:p>
        </p:txBody>
      </p:sp>
    </p:spTree>
    <p:extLst>
      <p:ext uri="{BB962C8B-B14F-4D97-AF65-F5344CB8AC3E}">
        <p14:creationId xmlns:p14="http://schemas.microsoft.com/office/powerpoint/2010/main" val="25455573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8445500" y="266700"/>
            <a:ext cx="3276600" cy="6324600"/>
          </a:xfrm>
          <a:custGeom>
            <a:avLst/>
            <a:gdLst>
              <a:gd name="connsiteX0" fmla="*/ 0 w 3276600"/>
              <a:gd name="connsiteY0" fmla="*/ 0 h 6324600"/>
              <a:gd name="connsiteX1" fmla="*/ 3276600 w 3276600"/>
              <a:gd name="connsiteY1" fmla="*/ 0 h 6324600"/>
              <a:gd name="connsiteX2" fmla="*/ 3276600 w 3276600"/>
              <a:gd name="connsiteY2" fmla="*/ 6324600 h 6324600"/>
              <a:gd name="connsiteX3" fmla="*/ 0 w 3276600"/>
              <a:gd name="connsiteY3" fmla="*/ 6324600 h 6324600"/>
            </a:gdLst>
            <a:ahLst/>
            <a:cxnLst>
              <a:cxn ang="0">
                <a:pos x="connsiteX0" y="connsiteY0"/>
              </a:cxn>
              <a:cxn ang="0">
                <a:pos x="connsiteX1" y="connsiteY1"/>
              </a:cxn>
              <a:cxn ang="0">
                <a:pos x="connsiteX2" y="connsiteY2"/>
              </a:cxn>
              <a:cxn ang="0">
                <a:pos x="connsiteX3" y="connsiteY3"/>
              </a:cxn>
            </a:cxnLst>
            <a:rect l="l" t="t" r="r" b="b"/>
            <a:pathLst>
              <a:path w="3276600" h="6324600">
                <a:moveTo>
                  <a:pt x="0" y="0"/>
                </a:moveTo>
                <a:lnTo>
                  <a:pt x="3276600" y="0"/>
                </a:lnTo>
                <a:lnTo>
                  <a:pt x="3276600" y="6324600"/>
                </a:lnTo>
                <a:lnTo>
                  <a:pt x="0" y="6324600"/>
                </a:lnTo>
                <a:close/>
              </a:path>
            </a:pathLst>
          </a:custGeom>
        </p:spPr>
        <p:txBody>
          <a:bodyPr wrap="square">
            <a:noAutofit/>
          </a:bodyPr>
          <a:lstStyle/>
          <a:p>
            <a:endParaRPr lang="en-US"/>
          </a:p>
        </p:txBody>
      </p:sp>
    </p:spTree>
    <p:extLst>
      <p:ext uri="{BB962C8B-B14F-4D97-AF65-F5344CB8AC3E}">
        <p14:creationId xmlns:p14="http://schemas.microsoft.com/office/powerpoint/2010/main" val="1874917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2730500" y="1168400"/>
            <a:ext cx="2628900" cy="2222500"/>
          </a:xfrm>
          <a:custGeom>
            <a:avLst/>
            <a:gdLst>
              <a:gd name="connsiteX0" fmla="*/ 0 w 2628900"/>
              <a:gd name="connsiteY0" fmla="*/ 0 h 2222500"/>
              <a:gd name="connsiteX1" fmla="*/ 2628900 w 2628900"/>
              <a:gd name="connsiteY1" fmla="*/ 0 h 2222500"/>
              <a:gd name="connsiteX2" fmla="*/ 2628900 w 2628900"/>
              <a:gd name="connsiteY2" fmla="*/ 2222500 h 2222500"/>
              <a:gd name="connsiteX3" fmla="*/ 0 w 2628900"/>
              <a:gd name="connsiteY3" fmla="*/ 2222500 h 2222500"/>
            </a:gdLst>
            <a:ahLst/>
            <a:cxnLst>
              <a:cxn ang="0">
                <a:pos x="connsiteX0" y="connsiteY0"/>
              </a:cxn>
              <a:cxn ang="0">
                <a:pos x="connsiteX1" y="connsiteY1"/>
              </a:cxn>
              <a:cxn ang="0">
                <a:pos x="connsiteX2" y="connsiteY2"/>
              </a:cxn>
              <a:cxn ang="0">
                <a:pos x="connsiteX3" y="connsiteY3"/>
              </a:cxn>
            </a:cxnLst>
            <a:rect l="l" t="t" r="r" b="b"/>
            <a:pathLst>
              <a:path w="2628900" h="2222500">
                <a:moveTo>
                  <a:pt x="0" y="0"/>
                </a:moveTo>
                <a:lnTo>
                  <a:pt x="2628900" y="0"/>
                </a:lnTo>
                <a:lnTo>
                  <a:pt x="2628900" y="2222500"/>
                </a:lnTo>
                <a:lnTo>
                  <a:pt x="0" y="2222500"/>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5549900" y="1168400"/>
            <a:ext cx="2628900" cy="2222500"/>
          </a:xfrm>
          <a:custGeom>
            <a:avLst/>
            <a:gdLst>
              <a:gd name="connsiteX0" fmla="*/ 0 w 2628900"/>
              <a:gd name="connsiteY0" fmla="*/ 0 h 2222500"/>
              <a:gd name="connsiteX1" fmla="*/ 2628900 w 2628900"/>
              <a:gd name="connsiteY1" fmla="*/ 0 h 2222500"/>
              <a:gd name="connsiteX2" fmla="*/ 2628900 w 2628900"/>
              <a:gd name="connsiteY2" fmla="*/ 2222500 h 2222500"/>
              <a:gd name="connsiteX3" fmla="*/ 0 w 2628900"/>
              <a:gd name="connsiteY3" fmla="*/ 2222500 h 2222500"/>
            </a:gdLst>
            <a:ahLst/>
            <a:cxnLst>
              <a:cxn ang="0">
                <a:pos x="connsiteX0" y="connsiteY0"/>
              </a:cxn>
              <a:cxn ang="0">
                <a:pos x="connsiteX1" y="connsiteY1"/>
              </a:cxn>
              <a:cxn ang="0">
                <a:pos x="connsiteX2" y="connsiteY2"/>
              </a:cxn>
              <a:cxn ang="0">
                <a:pos x="connsiteX3" y="connsiteY3"/>
              </a:cxn>
            </a:cxnLst>
            <a:rect l="l" t="t" r="r" b="b"/>
            <a:pathLst>
              <a:path w="2628900" h="2222500">
                <a:moveTo>
                  <a:pt x="0" y="0"/>
                </a:moveTo>
                <a:lnTo>
                  <a:pt x="2628900" y="0"/>
                </a:lnTo>
                <a:lnTo>
                  <a:pt x="2628900" y="2222500"/>
                </a:lnTo>
                <a:lnTo>
                  <a:pt x="0" y="2222500"/>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5549900" y="3575050"/>
            <a:ext cx="2628900" cy="2222500"/>
          </a:xfrm>
          <a:custGeom>
            <a:avLst/>
            <a:gdLst>
              <a:gd name="connsiteX0" fmla="*/ 0 w 2628900"/>
              <a:gd name="connsiteY0" fmla="*/ 0 h 2222500"/>
              <a:gd name="connsiteX1" fmla="*/ 2628900 w 2628900"/>
              <a:gd name="connsiteY1" fmla="*/ 0 h 2222500"/>
              <a:gd name="connsiteX2" fmla="*/ 2628900 w 2628900"/>
              <a:gd name="connsiteY2" fmla="*/ 2222500 h 2222500"/>
              <a:gd name="connsiteX3" fmla="*/ 0 w 2628900"/>
              <a:gd name="connsiteY3" fmla="*/ 2222500 h 2222500"/>
            </a:gdLst>
            <a:ahLst/>
            <a:cxnLst>
              <a:cxn ang="0">
                <a:pos x="connsiteX0" y="connsiteY0"/>
              </a:cxn>
              <a:cxn ang="0">
                <a:pos x="connsiteX1" y="connsiteY1"/>
              </a:cxn>
              <a:cxn ang="0">
                <a:pos x="connsiteX2" y="connsiteY2"/>
              </a:cxn>
              <a:cxn ang="0">
                <a:pos x="connsiteX3" y="connsiteY3"/>
              </a:cxn>
            </a:cxnLst>
            <a:rect l="l" t="t" r="r" b="b"/>
            <a:pathLst>
              <a:path w="2628900" h="2222500">
                <a:moveTo>
                  <a:pt x="0" y="0"/>
                </a:moveTo>
                <a:lnTo>
                  <a:pt x="2628900" y="0"/>
                </a:lnTo>
                <a:lnTo>
                  <a:pt x="2628900" y="2222500"/>
                </a:lnTo>
                <a:lnTo>
                  <a:pt x="0" y="2222500"/>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8369300" y="3575050"/>
            <a:ext cx="2628900" cy="2222500"/>
          </a:xfrm>
          <a:custGeom>
            <a:avLst/>
            <a:gdLst>
              <a:gd name="connsiteX0" fmla="*/ 0 w 2628900"/>
              <a:gd name="connsiteY0" fmla="*/ 0 h 2222500"/>
              <a:gd name="connsiteX1" fmla="*/ 2628900 w 2628900"/>
              <a:gd name="connsiteY1" fmla="*/ 0 h 2222500"/>
              <a:gd name="connsiteX2" fmla="*/ 2628900 w 2628900"/>
              <a:gd name="connsiteY2" fmla="*/ 2222500 h 2222500"/>
              <a:gd name="connsiteX3" fmla="*/ 0 w 2628900"/>
              <a:gd name="connsiteY3" fmla="*/ 2222500 h 2222500"/>
            </a:gdLst>
            <a:ahLst/>
            <a:cxnLst>
              <a:cxn ang="0">
                <a:pos x="connsiteX0" y="connsiteY0"/>
              </a:cxn>
              <a:cxn ang="0">
                <a:pos x="connsiteX1" y="connsiteY1"/>
              </a:cxn>
              <a:cxn ang="0">
                <a:pos x="connsiteX2" y="connsiteY2"/>
              </a:cxn>
              <a:cxn ang="0">
                <a:pos x="connsiteX3" y="connsiteY3"/>
              </a:cxn>
            </a:cxnLst>
            <a:rect l="l" t="t" r="r" b="b"/>
            <a:pathLst>
              <a:path w="2628900" h="2222500">
                <a:moveTo>
                  <a:pt x="0" y="0"/>
                </a:moveTo>
                <a:lnTo>
                  <a:pt x="2628900" y="0"/>
                </a:lnTo>
                <a:lnTo>
                  <a:pt x="2628900" y="2222500"/>
                </a:lnTo>
                <a:lnTo>
                  <a:pt x="0" y="2222500"/>
                </a:lnTo>
                <a:close/>
              </a:path>
            </a:pathLst>
          </a:custGeom>
        </p:spPr>
        <p:txBody>
          <a:bodyPr wrap="square">
            <a:noAutofit/>
          </a:bodyPr>
          <a:lstStyle/>
          <a:p>
            <a:endParaRPr lang="en-US"/>
          </a:p>
        </p:txBody>
      </p:sp>
    </p:spTree>
    <p:extLst>
      <p:ext uri="{BB962C8B-B14F-4D97-AF65-F5344CB8AC3E}">
        <p14:creationId xmlns:p14="http://schemas.microsoft.com/office/powerpoint/2010/main" val="143301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00100" y="0"/>
            <a:ext cx="3581400" cy="2463800"/>
          </a:xfrm>
          <a:custGeom>
            <a:avLst/>
            <a:gdLst>
              <a:gd name="connsiteX0" fmla="*/ 0 w 3581400"/>
              <a:gd name="connsiteY0" fmla="*/ 0 h 2463800"/>
              <a:gd name="connsiteX1" fmla="*/ 3581400 w 3581400"/>
              <a:gd name="connsiteY1" fmla="*/ 0 h 2463800"/>
              <a:gd name="connsiteX2" fmla="*/ 3581400 w 3581400"/>
              <a:gd name="connsiteY2" fmla="*/ 2463800 h 2463800"/>
              <a:gd name="connsiteX3" fmla="*/ 0 w 358140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3581400" h="2463800">
                <a:moveTo>
                  <a:pt x="0" y="0"/>
                </a:moveTo>
                <a:lnTo>
                  <a:pt x="3581400" y="0"/>
                </a:lnTo>
                <a:lnTo>
                  <a:pt x="3581400" y="2463800"/>
                </a:lnTo>
                <a:lnTo>
                  <a:pt x="0" y="24638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2609850" y="2883525"/>
            <a:ext cx="3581400" cy="3453775"/>
          </a:xfrm>
          <a:custGeom>
            <a:avLst/>
            <a:gdLst>
              <a:gd name="connsiteX0" fmla="*/ 0 w 3581400"/>
              <a:gd name="connsiteY0" fmla="*/ 0 h 3453775"/>
              <a:gd name="connsiteX1" fmla="*/ 3581400 w 3581400"/>
              <a:gd name="connsiteY1" fmla="*/ 0 h 3453775"/>
              <a:gd name="connsiteX2" fmla="*/ 3581400 w 3581400"/>
              <a:gd name="connsiteY2" fmla="*/ 3453775 h 3453775"/>
              <a:gd name="connsiteX3" fmla="*/ 0 w 3581400"/>
              <a:gd name="connsiteY3" fmla="*/ 3453775 h 3453775"/>
            </a:gdLst>
            <a:ahLst/>
            <a:cxnLst>
              <a:cxn ang="0">
                <a:pos x="connsiteX0" y="connsiteY0"/>
              </a:cxn>
              <a:cxn ang="0">
                <a:pos x="connsiteX1" y="connsiteY1"/>
              </a:cxn>
              <a:cxn ang="0">
                <a:pos x="connsiteX2" y="connsiteY2"/>
              </a:cxn>
              <a:cxn ang="0">
                <a:pos x="connsiteX3" y="connsiteY3"/>
              </a:cxn>
            </a:cxnLst>
            <a:rect l="l" t="t" r="r" b="b"/>
            <a:pathLst>
              <a:path w="3581400" h="3453775">
                <a:moveTo>
                  <a:pt x="0" y="0"/>
                </a:moveTo>
                <a:lnTo>
                  <a:pt x="3581400" y="0"/>
                </a:lnTo>
                <a:lnTo>
                  <a:pt x="3581400" y="3453775"/>
                </a:lnTo>
                <a:lnTo>
                  <a:pt x="0" y="3453775"/>
                </a:lnTo>
                <a:close/>
              </a:path>
            </a:pathLst>
          </a:custGeom>
        </p:spPr>
        <p:txBody>
          <a:bodyPr wrap="square">
            <a:noAutofit/>
          </a:bodyPr>
          <a:lstStyle/>
          <a:p>
            <a:endParaRPr lang="en-US"/>
          </a:p>
        </p:txBody>
      </p:sp>
    </p:spTree>
    <p:extLst>
      <p:ext uri="{BB962C8B-B14F-4D97-AF65-F5344CB8AC3E}">
        <p14:creationId xmlns:p14="http://schemas.microsoft.com/office/powerpoint/2010/main" val="35433147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320090" y="1612900"/>
            <a:ext cx="2678364" cy="2971800"/>
          </a:xfrm>
          <a:custGeom>
            <a:avLst/>
            <a:gdLst>
              <a:gd name="connsiteX0" fmla="*/ 0 w 2678364"/>
              <a:gd name="connsiteY0" fmla="*/ 0 h 2971800"/>
              <a:gd name="connsiteX1" fmla="*/ 2678364 w 2678364"/>
              <a:gd name="connsiteY1" fmla="*/ 0 h 2971800"/>
              <a:gd name="connsiteX2" fmla="*/ 2678364 w 2678364"/>
              <a:gd name="connsiteY2" fmla="*/ 2971800 h 2971800"/>
              <a:gd name="connsiteX3" fmla="*/ 0 w 2678364"/>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2678364" h="2971800">
                <a:moveTo>
                  <a:pt x="0" y="0"/>
                </a:moveTo>
                <a:lnTo>
                  <a:pt x="2678364" y="0"/>
                </a:lnTo>
                <a:lnTo>
                  <a:pt x="2678364" y="2971800"/>
                </a:lnTo>
                <a:lnTo>
                  <a:pt x="0" y="2971800"/>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3275347" y="1612900"/>
            <a:ext cx="2678364" cy="2971800"/>
          </a:xfrm>
          <a:custGeom>
            <a:avLst/>
            <a:gdLst>
              <a:gd name="connsiteX0" fmla="*/ 0 w 2678364"/>
              <a:gd name="connsiteY0" fmla="*/ 0 h 2971800"/>
              <a:gd name="connsiteX1" fmla="*/ 2678364 w 2678364"/>
              <a:gd name="connsiteY1" fmla="*/ 0 h 2971800"/>
              <a:gd name="connsiteX2" fmla="*/ 2678364 w 2678364"/>
              <a:gd name="connsiteY2" fmla="*/ 2971800 h 2971800"/>
              <a:gd name="connsiteX3" fmla="*/ 0 w 2678364"/>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2678364" h="2971800">
                <a:moveTo>
                  <a:pt x="0" y="0"/>
                </a:moveTo>
                <a:lnTo>
                  <a:pt x="2678364" y="0"/>
                </a:lnTo>
                <a:lnTo>
                  <a:pt x="2678364" y="2971800"/>
                </a:lnTo>
                <a:lnTo>
                  <a:pt x="0" y="2971800"/>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6230604" y="1612900"/>
            <a:ext cx="2678364" cy="2971800"/>
          </a:xfrm>
          <a:custGeom>
            <a:avLst/>
            <a:gdLst>
              <a:gd name="connsiteX0" fmla="*/ 0 w 2678364"/>
              <a:gd name="connsiteY0" fmla="*/ 0 h 2971800"/>
              <a:gd name="connsiteX1" fmla="*/ 2678364 w 2678364"/>
              <a:gd name="connsiteY1" fmla="*/ 0 h 2971800"/>
              <a:gd name="connsiteX2" fmla="*/ 2678364 w 2678364"/>
              <a:gd name="connsiteY2" fmla="*/ 2971800 h 2971800"/>
              <a:gd name="connsiteX3" fmla="*/ 0 w 2678364"/>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2678364" h="2971800">
                <a:moveTo>
                  <a:pt x="0" y="0"/>
                </a:moveTo>
                <a:lnTo>
                  <a:pt x="2678364" y="0"/>
                </a:lnTo>
                <a:lnTo>
                  <a:pt x="2678364" y="2971800"/>
                </a:lnTo>
                <a:lnTo>
                  <a:pt x="0" y="2971800"/>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9193547" y="1612900"/>
            <a:ext cx="2678364" cy="2971800"/>
          </a:xfrm>
          <a:custGeom>
            <a:avLst/>
            <a:gdLst>
              <a:gd name="connsiteX0" fmla="*/ 0 w 2678364"/>
              <a:gd name="connsiteY0" fmla="*/ 0 h 2971800"/>
              <a:gd name="connsiteX1" fmla="*/ 2678364 w 2678364"/>
              <a:gd name="connsiteY1" fmla="*/ 0 h 2971800"/>
              <a:gd name="connsiteX2" fmla="*/ 2678364 w 2678364"/>
              <a:gd name="connsiteY2" fmla="*/ 2971800 h 2971800"/>
              <a:gd name="connsiteX3" fmla="*/ 0 w 2678364"/>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2678364" h="2971800">
                <a:moveTo>
                  <a:pt x="0" y="0"/>
                </a:moveTo>
                <a:lnTo>
                  <a:pt x="2678364" y="0"/>
                </a:lnTo>
                <a:lnTo>
                  <a:pt x="2678364" y="2971800"/>
                </a:lnTo>
                <a:lnTo>
                  <a:pt x="0" y="2971800"/>
                </a:lnTo>
                <a:close/>
              </a:path>
            </a:pathLst>
          </a:custGeom>
        </p:spPr>
        <p:txBody>
          <a:bodyPr wrap="square">
            <a:noAutofit/>
          </a:bodyPr>
          <a:lstStyle/>
          <a:p>
            <a:endParaRPr lang="en-US"/>
          </a:p>
        </p:txBody>
      </p:sp>
    </p:spTree>
    <p:extLst>
      <p:ext uri="{BB962C8B-B14F-4D97-AF65-F5344CB8AC3E}">
        <p14:creationId xmlns:p14="http://schemas.microsoft.com/office/powerpoint/2010/main" val="1860862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5764780" cy="6858000"/>
          </a:xfrm>
          <a:custGeom>
            <a:avLst/>
            <a:gdLst>
              <a:gd name="connsiteX0" fmla="*/ 0 w 5764780"/>
              <a:gd name="connsiteY0" fmla="*/ 0 h 6858000"/>
              <a:gd name="connsiteX1" fmla="*/ 5764780 w 5764780"/>
              <a:gd name="connsiteY1" fmla="*/ 0 h 6858000"/>
              <a:gd name="connsiteX2" fmla="*/ 5666849 w 5764780"/>
              <a:gd name="connsiteY2" fmla="*/ 191207 h 6858000"/>
              <a:gd name="connsiteX3" fmla="*/ 4930400 w 5764780"/>
              <a:gd name="connsiteY3" fmla="*/ 3429000 h 6858000"/>
              <a:gd name="connsiteX4" fmla="*/ 5666849 w 5764780"/>
              <a:gd name="connsiteY4" fmla="*/ 6666793 h 6858000"/>
              <a:gd name="connsiteX5" fmla="*/ 5764780 w 5764780"/>
              <a:gd name="connsiteY5" fmla="*/ 6858000 h 6858000"/>
              <a:gd name="connsiteX6" fmla="*/ 0 w 57647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780" h="6858000">
                <a:moveTo>
                  <a:pt x="0" y="0"/>
                </a:moveTo>
                <a:lnTo>
                  <a:pt x="5764780" y="0"/>
                </a:lnTo>
                <a:lnTo>
                  <a:pt x="5666849" y="191207"/>
                </a:lnTo>
                <a:cubicBezTo>
                  <a:pt x="5194887" y="1170689"/>
                  <a:pt x="4930400" y="2268957"/>
                  <a:pt x="4930400" y="3429000"/>
                </a:cubicBezTo>
                <a:cubicBezTo>
                  <a:pt x="4930400" y="4589043"/>
                  <a:pt x="5194887" y="5687313"/>
                  <a:pt x="5666849" y="6666793"/>
                </a:cubicBezTo>
                <a:lnTo>
                  <a:pt x="576478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854034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rot="1622222">
            <a:off x="727642" y="2793"/>
            <a:ext cx="2018097" cy="4293738"/>
          </a:xfrm>
          <a:custGeom>
            <a:avLst/>
            <a:gdLst>
              <a:gd name="connsiteX0" fmla="*/ 162404 w 2018097"/>
              <a:gd name="connsiteY0" fmla="*/ 13217 h 4293738"/>
              <a:gd name="connsiteX1" fmla="*/ 232451 w 2018097"/>
              <a:gd name="connsiteY1" fmla="*/ 16 h 4293738"/>
              <a:gd name="connsiteX2" fmla="*/ 502466 w 2018097"/>
              <a:gd name="connsiteY2" fmla="*/ 3508 h 4293738"/>
              <a:gd name="connsiteX3" fmla="*/ 493156 w 2018097"/>
              <a:gd name="connsiteY3" fmla="*/ 46730 h 4293738"/>
              <a:gd name="connsiteX4" fmla="*/ 615778 w 2018097"/>
              <a:gd name="connsiteY4" fmla="*/ 172567 h 4293738"/>
              <a:gd name="connsiteX5" fmla="*/ 1462269 w 2018097"/>
              <a:gd name="connsiteY5" fmla="*/ 183516 h 4293738"/>
              <a:gd name="connsiteX6" fmla="*/ 1588106 w 2018097"/>
              <a:gd name="connsiteY6" fmla="*/ 60893 h 4293738"/>
              <a:gd name="connsiteX7" fmla="*/ 1579917 w 2018097"/>
              <a:gd name="connsiteY7" fmla="*/ 17444 h 4293738"/>
              <a:gd name="connsiteX8" fmla="*/ 1840915 w 2018097"/>
              <a:gd name="connsiteY8" fmla="*/ 20820 h 4293738"/>
              <a:gd name="connsiteX9" fmla="*/ 2018082 w 2018097"/>
              <a:gd name="connsiteY9" fmla="*/ 202631 h 4293738"/>
              <a:gd name="connsiteX10" fmla="*/ 1967458 w 2018097"/>
              <a:gd name="connsiteY10" fmla="*/ 4116555 h 4293738"/>
              <a:gd name="connsiteX11" fmla="*/ 1785647 w 2018097"/>
              <a:gd name="connsiteY11" fmla="*/ 4293723 h 4293738"/>
              <a:gd name="connsiteX12" fmla="*/ 177184 w 2018097"/>
              <a:gd name="connsiteY12" fmla="*/ 4272918 h 4293738"/>
              <a:gd name="connsiteX13" fmla="*/ 16 w 2018097"/>
              <a:gd name="connsiteY13" fmla="*/ 4091107 h 4293738"/>
              <a:gd name="connsiteX14" fmla="*/ 50641 w 2018097"/>
              <a:gd name="connsiteY14" fmla="*/ 177183 h 4293738"/>
              <a:gd name="connsiteX15" fmla="*/ 162404 w 2018097"/>
              <a:gd name="connsiteY15" fmla="*/ 13217 h 42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8097" h="4293738">
                <a:moveTo>
                  <a:pt x="162404" y="13217"/>
                </a:moveTo>
                <a:cubicBezTo>
                  <a:pt x="183995" y="4412"/>
                  <a:pt x="207669" y="-305"/>
                  <a:pt x="232451" y="16"/>
                </a:cubicBezTo>
                <a:lnTo>
                  <a:pt x="502466" y="3508"/>
                </a:lnTo>
                <a:lnTo>
                  <a:pt x="493156" y="46730"/>
                </a:lnTo>
                <a:cubicBezTo>
                  <a:pt x="492269" y="115341"/>
                  <a:pt x="547168" y="171680"/>
                  <a:pt x="615778" y="172567"/>
                </a:cubicBezTo>
                <a:lnTo>
                  <a:pt x="1462269" y="183516"/>
                </a:lnTo>
                <a:cubicBezTo>
                  <a:pt x="1530879" y="184403"/>
                  <a:pt x="1587218" y="129503"/>
                  <a:pt x="1588106" y="60893"/>
                </a:cubicBezTo>
                <a:lnTo>
                  <a:pt x="1579917" y="17444"/>
                </a:lnTo>
                <a:lnTo>
                  <a:pt x="1840915" y="20820"/>
                </a:lnTo>
                <a:cubicBezTo>
                  <a:pt x="1940044" y="22102"/>
                  <a:pt x="2019364" y="103502"/>
                  <a:pt x="2018082" y="202631"/>
                </a:cubicBezTo>
                <a:lnTo>
                  <a:pt x="1967458" y="4116555"/>
                </a:lnTo>
                <a:cubicBezTo>
                  <a:pt x="1966175" y="4215685"/>
                  <a:pt x="1884777" y="4295005"/>
                  <a:pt x="1785647" y="4293723"/>
                </a:cubicBezTo>
                <a:lnTo>
                  <a:pt x="177184" y="4272918"/>
                </a:lnTo>
                <a:cubicBezTo>
                  <a:pt x="78055" y="4271636"/>
                  <a:pt x="-1266" y="4190237"/>
                  <a:pt x="16" y="4091107"/>
                </a:cubicBezTo>
                <a:lnTo>
                  <a:pt x="50641" y="177183"/>
                </a:lnTo>
                <a:cubicBezTo>
                  <a:pt x="51602" y="102837"/>
                  <a:pt x="97630" y="39632"/>
                  <a:pt x="162404" y="13217"/>
                </a:cubicBez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rot="1613795">
            <a:off x="2081773" y="2743347"/>
            <a:ext cx="2027635" cy="4297545"/>
          </a:xfrm>
          <a:custGeom>
            <a:avLst/>
            <a:gdLst>
              <a:gd name="connsiteX0" fmla="*/ 172406 w 2027635"/>
              <a:gd name="connsiteY0" fmla="*/ 13052 h 4297545"/>
              <a:gd name="connsiteX1" fmla="*/ 242485 w 2027635"/>
              <a:gd name="connsiteY1" fmla="*/ 22 h 4297545"/>
              <a:gd name="connsiteX2" fmla="*/ 512491 w 2027635"/>
              <a:gd name="connsiteY2" fmla="*/ 4176 h 4297545"/>
              <a:gd name="connsiteX3" fmla="*/ 503075 w 2027635"/>
              <a:gd name="connsiteY3" fmla="*/ 47376 h 4297545"/>
              <a:gd name="connsiteX4" fmla="*/ 625388 w 2027635"/>
              <a:gd name="connsiteY4" fmla="*/ 173513 h 4297545"/>
              <a:gd name="connsiteX5" fmla="*/ 1471849 w 2027635"/>
              <a:gd name="connsiteY5" fmla="*/ 186536 h 4297545"/>
              <a:gd name="connsiteX6" fmla="*/ 1597986 w 2027635"/>
              <a:gd name="connsiteY6" fmla="*/ 64223 h 4297545"/>
              <a:gd name="connsiteX7" fmla="*/ 1589904 w 2027635"/>
              <a:gd name="connsiteY7" fmla="*/ 20754 h 4297545"/>
              <a:gd name="connsiteX8" fmla="*/ 1850893 w 2027635"/>
              <a:gd name="connsiteY8" fmla="*/ 24770 h 4297545"/>
              <a:gd name="connsiteX9" fmla="*/ 2027614 w 2027635"/>
              <a:gd name="connsiteY9" fmla="*/ 207014 h 4297545"/>
              <a:gd name="connsiteX10" fmla="*/ 1967395 w 2027635"/>
              <a:gd name="connsiteY10" fmla="*/ 4120803 h 4297545"/>
              <a:gd name="connsiteX11" fmla="*/ 1785151 w 2027635"/>
              <a:gd name="connsiteY11" fmla="*/ 4297524 h 4297545"/>
              <a:gd name="connsiteX12" fmla="*/ 176744 w 2027635"/>
              <a:gd name="connsiteY12" fmla="*/ 4272776 h 4297545"/>
              <a:gd name="connsiteX13" fmla="*/ 22 w 2027635"/>
              <a:gd name="connsiteY13" fmla="*/ 4090532 h 4297545"/>
              <a:gd name="connsiteX14" fmla="*/ 60241 w 2027635"/>
              <a:gd name="connsiteY14" fmla="*/ 176744 h 4297545"/>
              <a:gd name="connsiteX15" fmla="*/ 172406 w 2027635"/>
              <a:gd name="connsiteY15" fmla="*/ 13052 h 429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27635" h="4297545">
                <a:moveTo>
                  <a:pt x="172406" y="13052"/>
                </a:moveTo>
                <a:cubicBezTo>
                  <a:pt x="194019" y="4300"/>
                  <a:pt x="217704" y="-359"/>
                  <a:pt x="242485" y="22"/>
                </a:cubicBezTo>
                <a:lnTo>
                  <a:pt x="512491" y="4176"/>
                </a:lnTo>
                <a:lnTo>
                  <a:pt x="503075" y="47376"/>
                </a:lnTo>
                <a:cubicBezTo>
                  <a:pt x="502019" y="115984"/>
                  <a:pt x="556780" y="172457"/>
                  <a:pt x="625388" y="173513"/>
                </a:cubicBezTo>
                <a:lnTo>
                  <a:pt x="1471849" y="186536"/>
                </a:lnTo>
                <a:cubicBezTo>
                  <a:pt x="1540457" y="187592"/>
                  <a:pt x="1596931" y="132831"/>
                  <a:pt x="1597986" y="64223"/>
                </a:cubicBezTo>
                <a:lnTo>
                  <a:pt x="1589904" y="20754"/>
                </a:lnTo>
                <a:lnTo>
                  <a:pt x="1850893" y="24770"/>
                </a:lnTo>
                <a:cubicBezTo>
                  <a:pt x="1950019" y="26295"/>
                  <a:pt x="2029139" y="107889"/>
                  <a:pt x="2027614" y="207014"/>
                </a:cubicBezTo>
                <a:lnTo>
                  <a:pt x="1967395" y="4120803"/>
                </a:lnTo>
                <a:cubicBezTo>
                  <a:pt x="1965870" y="4219929"/>
                  <a:pt x="1884277" y="4299049"/>
                  <a:pt x="1785151" y="4297524"/>
                </a:cubicBezTo>
                <a:lnTo>
                  <a:pt x="176744" y="4272776"/>
                </a:lnTo>
                <a:cubicBezTo>
                  <a:pt x="77619" y="4271251"/>
                  <a:pt x="-1503" y="4189658"/>
                  <a:pt x="22" y="4090532"/>
                </a:cubicBezTo>
                <a:lnTo>
                  <a:pt x="60241" y="176744"/>
                </a:lnTo>
                <a:cubicBezTo>
                  <a:pt x="61385" y="102400"/>
                  <a:pt x="107568" y="39308"/>
                  <a:pt x="172406" y="13052"/>
                </a:cubicBezTo>
                <a:close/>
              </a:path>
            </a:pathLst>
          </a:custGeom>
        </p:spPr>
        <p:txBody>
          <a:bodyPr wrap="square">
            <a:noAutofit/>
          </a:bodyPr>
          <a:lstStyle/>
          <a:p>
            <a:endParaRPr lang="en-US"/>
          </a:p>
        </p:txBody>
      </p:sp>
    </p:spTree>
    <p:extLst>
      <p:ext uri="{BB962C8B-B14F-4D97-AF65-F5344CB8AC3E}">
        <p14:creationId xmlns:p14="http://schemas.microsoft.com/office/powerpoint/2010/main" val="3771369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14401" y="844063"/>
            <a:ext cx="5275385" cy="3043504"/>
          </a:xfrm>
          <a:custGeom>
            <a:avLst/>
            <a:gdLst>
              <a:gd name="connsiteX0" fmla="*/ 0 w 5275385"/>
              <a:gd name="connsiteY0" fmla="*/ 0 h 3043504"/>
              <a:gd name="connsiteX1" fmla="*/ 5275385 w 5275385"/>
              <a:gd name="connsiteY1" fmla="*/ 0 h 3043504"/>
              <a:gd name="connsiteX2" fmla="*/ 5275385 w 5275385"/>
              <a:gd name="connsiteY2" fmla="*/ 3043504 h 3043504"/>
              <a:gd name="connsiteX3" fmla="*/ 0 w 5275385"/>
              <a:gd name="connsiteY3" fmla="*/ 3043504 h 3043504"/>
            </a:gdLst>
            <a:ahLst/>
            <a:cxnLst>
              <a:cxn ang="0">
                <a:pos x="connsiteX0" y="connsiteY0"/>
              </a:cxn>
              <a:cxn ang="0">
                <a:pos x="connsiteX1" y="connsiteY1"/>
              </a:cxn>
              <a:cxn ang="0">
                <a:pos x="connsiteX2" y="connsiteY2"/>
              </a:cxn>
              <a:cxn ang="0">
                <a:pos x="connsiteX3" y="connsiteY3"/>
              </a:cxn>
            </a:cxnLst>
            <a:rect l="l" t="t" r="r" b="b"/>
            <a:pathLst>
              <a:path w="5275385" h="3043504">
                <a:moveTo>
                  <a:pt x="0" y="0"/>
                </a:moveTo>
                <a:lnTo>
                  <a:pt x="5275385" y="0"/>
                </a:lnTo>
                <a:lnTo>
                  <a:pt x="5275385" y="3043504"/>
                </a:lnTo>
                <a:lnTo>
                  <a:pt x="0" y="3043504"/>
                </a:lnTo>
                <a:close/>
              </a:path>
            </a:pathLst>
          </a:custGeom>
        </p:spPr>
        <p:txBody>
          <a:bodyPr wrap="square">
            <a:noAutofit/>
          </a:bodyPr>
          <a:lstStyle/>
          <a:p>
            <a:endParaRPr lang="en-US"/>
          </a:p>
        </p:txBody>
      </p:sp>
    </p:spTree>
    <p:extLst>
      <p:ext uri="{BB962C8B-B14F-4D97-AF65-F5344CB8AC3E}">
        <p14:creationId xmlns:p14="http://schemas.microsoft.com/office/powerpoint/2010/main" val="40670088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116017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B7BC1-9FB5-4F0C-98C3-C4EA20C3BA9B}" type="datetimeFigureOut">
              <a:rPr lang="en-US" smtClean="0"/>
              <a:t>9/22/2020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EF7215-50E8-43D1-A4C4-DDDC3C78ED4D}" type="slidenum">
              <a:rPr lang="en-US" smtClean="0"/>
              <a:t>‹#›</a:t>
            </a:fld>
            <a:endParaRPr lang="en-US"/>
          </a:p>
        </p:txBody>
      </p:sp>
    </p:spTree>
    <p:extLst>
      <p:ext uri="{BB962C8B-B14F-4D97-AF65-F5344CB8AC3E}">
        <p14:creationId xmlns:p14="http://schemas.microsoft.com/office/powerpoint/2010/main" val="2286768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46470" y="1749279"/>
            <a:ext cx="3359444" cy="3359444"/>
          </a:xfrm>
          <a:custGeom>
            <a:avLst/>
            <a:gdLst>
              <a:gd name="connsiteX0" fmla="*/ 1679722 w 3359444"/>
              <a:gd name="connsiteY0" fmla="*/ 0 h 3359444"/>
              <a:gd name="connsiteX1" fmla="*/ 3359444 w 3359444"/>
              <a:gd name="connsiteY1" fmla="*/ 1679722 h 3359444"/>
              <a:gd name="connsiteX2" fmla="*/ 1679722 w 3359444"/>
              <a:gd name="connsiteY2" fmla="*/ 3359444 h 3359444"/>
              <a:gd name="connsiteX3" fmla="*/ 0 w 3359444"/>
              <a:gd name="connsiteY3" fmla="*/ 1679722 h 3359444"/>
              <a:gd name="connsiteX4" fmla="*/ 1679722 w 3359444"/>
              <a:gd name="connsiteY4" fmla="*/ 0 h 335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444" h="3359444">
                <a:moveTo>
                  <a:pt x="1679722" y="0"/>
                </a:moveTo>
                <a:cubicBezTo>
                  <a:pt x="2607407" y="0"/>
                  <a:pt x="3359444" y="752037"/>
                  <a:pt x="3359444" y="1679722"/>
                </a:cubicBezTo>
                <a:cubicBezTo>
                  <a:pt x="3359444" y="2607407"/>
                  <a:pt x="2607407" y="3359444"/>
                  <a:pt x="1679722" y="3359444"/>
                </a:cubicBezTo>
                <a:cubicBezTo>
                  <a:pt x="752037" y="3359444"/>
                  <a:pt x="0" y="2607407"/>
                  <a:pt x="0" y="1679722"/>
                </a:cubicBezTo>
                <a:cubicBezTo>
                  <a:pt x="0" y="752037"/>
                  <a:pt x="752037" y="0"/>
                  <a:pt x="167972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7243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78303" y="446649"/>
            <a:ext cx="5894363" cy="5964702"/>
          </a:xfrm>
          <a:custGeom>
            <a:avLst/>
            <a:gdLst>
              <a:gd name="connsiteX0" fmla="*/ 1634490 w 5894363"/>
              <a:gd name="connsiteY0" fmla="*/ 1886114 h 5964702"/>
              <a:gd name="connsiteX1" fmla="*/ 1634490 w 5894363"/>
              <a:gd name="connsiteY1" fmla="*/ 4078588 h 5964702"/>
              <a:gd name="connsiteX2" fmla="*/ 4259873 w 5894363"/>
              <a:gd name="connsiteY2" fmla="*/ 4078588 h 5964702"/>
              <a:gd name="connsiteX3" fmla="*/ 4259873 w 5894363"/>
              <a:gd name="connsiteY3" fmla="*/ 1886114 h 5964702"/>
              <a:gd name="connsiteX4" fmla="*/ 0 w 5894363"/>
              <a:gd name="connsiteY4" fmla="*/ 0 h 5964702"/>
              <a:gd name="connsiteX5" fmla="*/ 5894363 w 5894363"/>
              <a:gd name="connsiteY5" fmla="*/ 0 h 5964702"/>
              <a:gd name="connsiteX6" fmla="*/ 5894363 w 5894363"/>
              <a:gd name="connsiteY6" fmla="*/ 5964702 h 5964702"/>
              <a:gd name="connsiteX7" fmla="*/ 0 w 5894363"/>
              <a:gd name="connsiteY7" fmla="*/ 5964702 h 596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4363" h="5964702">
                <a:moveTo>
                  <a:pt x="1634490" y="1886114"/>
                </a:moveTo>
                <a:lnTo>
                  <a:pt x="1634490" y="4078588"/>
                </a:lnTo>
                <a:lnTo>
                  <a:pt x="4259873" y="4078588"/>
                </a:lnTo>
                <a:lnTo>
                  <a:pt x="4259873" y="1886114"/>
                </a:lnTo>
                <a:close/>
                <a:moveTo>
                  <a:pt x="0" y="0"/>
                </a:moveTo>
                <a:lnTo>
                  <a:pt x="5894363" y="0"/>
                </a:lnTo>
                <a:lnTo>
                  <a:pt x="5894363" y="5964702"/>
                </a:lnTo>
                <a:lnTo>
                  <a:pt x="0" y="5964702"/>
                </a:lnTo>
                <a:close/>
              </a:path>
            </a:pathLst>
          </a:custGeom>
        </p:spPr>
        <p:txBody>
          <a:bodyPr wrap="square">
            <a:noAutofit/>
          </a:bodyPr>
          <a:lstStyle/>
          <a:p>
            <a:endParaRPr lang="en-US"/>
          </a:p>
        </p:txBody>
      </p:sp>
    </p:spTree>
    <p:extLst>
      <p:ext uri="{BB962C8B-B14F-4D97-AF65-F5344CB8AC3E}">
        <p14:creationId xmlns:p14="http://schemas.microsoft.com/office/powerpoint/2010/main" val="2928195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036234" y="2926081"/>
            <a:ext cx="7155766" cy="3601329"/>
          </a:xfrm>
          <a:custGeom>
            <a:avLst/>
            <a:gdLst>
              <a:gd name="connsiteX0" fmla="*/ 0 w 7155766"/>
              <a:gd name="connsiteY0" fmla="*/ 0 h 3601329"/>
              <a:gd name="connsiteX1" fmla="*/ 7155766 w 7155766"/>
              <a:gd name="connsiteY1" fmla="*/ 0 h 3601329"/>
              <a:gd name="connsiteX2" fmla="*/ 7155766 w 7155766"/>
              <a:gd name="connsiteY2" fmla="*/ 3601329 h 3601329"/>
              <a:gd name="connsiteX3" fmla="*/ 0 w 7155766"/>
              <a:gd name="connsiteY3" fmla="*/ 3601329 h 3601329"/>
            </a:gdLst>
            <a:ahLst/>
            <a:cxnLst>
              <a:cxn ang="0">
                <a:pos x="connsiteX0" y="connsiteY0"/>
              </a:cxn>
              <a:cxn ang="0">
                <a:pos x="connsiteX1" y="connsiteY1"/>
              </a:cxn>
              <a:cxn ang="0">
                <a:pos x="connsiteX2" y="connsiteY2"/>
              </a:cxn>
              <a:cxn ang="0">
                <a:pos x="connsiteX3" y="connsiteY3"/>
              </a:cxn>
            </a:cxnLst>
            <a:rect l="l" t="t" r="r" b="b"/>
            <a:pathLst>
              <a:path w="7155766" h="3601329">
                <a:moveTo>
                  <a:pt x="0" y="0"/>
                </a:moveTo>
                <a:lnTo>
                  <a:pt x="7155766" y="0"/>
                </a:lnTo>
                <a:lnTo>
                  <a:pt x="7155766" y="3601329"/>
                </a:lnTo>
                <a:lnTo>
                  <a:pt x="0" y="3601329"/>
                </a:lnTo>
                <a:close/>
              </a:path>
            </a:pathLst>
          </a:custGeom>
        </p:spPr>
        <p:txBody>
          <a:bodyPr wrap="square">
            <a:noAutofit/>
          </a:bodyPr>
          <a:lstStyle/>
          <a:p>
            <a:endParaRPr lang="en-US"/>
          </a:p>
        </p:txBody>
      </p:sp>
    </p:spTree>
    <p:extLst>
      <p:ext uri="{BB962C8B-B14F-4D97-AF65-F5344CB8AC3E}">
        <p14:creationId xmlns:p14="http://schemas.microsoft.com/office/powerpoint/2010/main" val="81366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514350" y="504825"/>
            <a:ext cx="2552700" cy="6000750"/>
          </a:xfrm>
          <a:custGeom>
            <a:avLst/>
            <a:gdLst>
              <a:gd name="connsiteX0" fmla="*/ 0 w 2552700"/>
              <a:gd name="connsiteY0" fmla="*/ 0 h 6000750"/>
              <a:gd name="connsiteX1" fmla="*/ 2552700 w 2552700"/>
              <a:gd name="connsiteY1" fmla="*/ 0 h 6000750"/>
              <a:gd name="connsiteX2" fmla="*/ 2552700 w 2552700"/>
              <a:gd name="connsiteY2" fmla="*/ 6000750 h 6000750"/>
              <a:gd name="connsiteX3" fmla="*/ 0 w 2552700"/>
              <a:gd name="connsiteY3" fmla="*/ 6000750 h 6000750"/>
            </a:gdLst>
            <a:ahLst/>
            <a:cxnLst>
              <a:cxn ang="0">
                <a:pos x="connsiteX0" y="connsiteY0"/>
              </a:cxn>
              <a:cxn ang="0">
                <a:pos x="connsiteX1" y="connsiteY1"/>
              </a:cxn>
              <a:cxn ang="0">
                <a:pos x="connsiteX2" y="connsiteY2"/>
              </a:cxn>
              <a:cxn ang="0">
                <a:pos x="connsiteX3" y="connsiteY3"/>
              </a:cxn>
            </a:cxnLst>
            <a:rect l="l" t="t" r="r" b="b"/>
            <a:pathLst>
              <a:path w="2552700" h="6000750">
                <a:moveTo>
                  <a:pt x="0" y="0"/>
                </a:moveTo>
                <a:lnTo>
                  <a:pt x="2552700" y="0"/>
                </a:lnTo>
                <a:lnTo>
                  <a:pt x="2552700" y="6000750"/>
                </a:lnTo>
                <a:lnTo>
                  <a:pt x="0" y="600075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3248025" y="504825"/>
            <a:ext cx="2552700" cy="6000750"/>
          </a:xfrm>
          <a:custGeom>
            <a:avLst/>
            <a:gdLst>
              <a:gd name="connsiteX0" fmla="*/ 0 w 2552700"/>
              <a:gd name="connsiteY0" fmla="*/ 0 h 6000750"/>
              <a:gd name="connsiteX1" fmla="*/ 2552700 w 2552700"/>
              <a:gd name="connsiteY1" fmla="*/ 0 h 6000750"/>
              <a:gd name="connsiteX2" fmla="*/ 2552700 w 2552700"/>
              <a:gd name="connsiteY2" fmla="*/ 6000750 h 6000750"/>
              <a:gd name="connsiteX3" fmla="*/ 0 w 2552700"/>
              <a:gd name="connsiteY3" fmla="*/ 6000750 h 6000750"/>
            </a:gdLst>
            <a:ahLst/>
            <a:cxnLst>
              <a:cxn ang="0">
                <a:pos x="connsiteX0" y="connsiteY0"/>
              </a:cxn>
              <a:cxn ang="0">
                <a:pos x="connsiteX1" y="connsiteY1"/>
              </a:cxn>
              <a:cxn ang="0">
                <a:pos x="connsiteX2" y="connsiteY2"/>
              </a:cxn>
              <a:cxn ang="0">
                <a:pos x="connsiteX3" y="connsiteY3"/>
              </a:cxn>
            </a:cxnLst>
            <a:rect l="l" t="t" r="r" b="b"/>
            <a:pathLst>
              <a:path w="2552700" h="6000750">
                <a:moveTo>
                  <a:pt x="0" y="0"/>
                </a:moveTo>
                <a:lnTo>
                  <a:pt x="2552700" y="0"/>
                </a:lnTo>
                <a:lnTo>
                  <a:pt x="2552700" y="6000750"/>
                </a:lnTo>
                <a:lnTo>
                  <a:pt x="0" y="6000750"/>
                </a:lnTo>
                <a:close/>
              </a:path>
            </a:pathLst>
          </a:custGeom>
        </p:spPr>
        <p:txBody>
          <a:bodyPr wrap="square">
            <a:noAutofit/>
          </a:bodyPr>
          <a:lstStyle/>
          <a:p>
            <a:endParaRPr lang="en-US"/>
          </a:p>
        </p:txBody>
      </p:sp>
    </p:spTree>
    <p:extLst>
      <p:ext uri="{BB962C8B-B14F-4D97-AF65-F5344CB8AC3E}">
        <p14:creationId xmlns:p14="http://schemas.microsoft.com/office/powerpoint/2010/main" val="7294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6019800" y="787400"/>
            <a:ext cx="5162550" cy="2641600"/>
          </a:xfrm>
          <a:custGeom>
            <a:avLst/>
            <a:gdLst>
              <a:gd name="connsiteX0" fmla="*/ 0 w 5162550"/>
              <a:gd name="connsiteY0" fmla="*/ 0 h 2641600"/>
              <a:gd name="connsiteX1" fmla="*/ 5162550 w 5162550"/>
              <a:gd name="connsiteY1" fmla="*/ 0 h 2641600"/>
              <a:gd name="connsiteX2" fmla="*/ 5162550 w 5162550"/>
              <a:gd name="connsiteY2" fmla="*/ 2641600 h 2641600"/>
              <a:gd name="connsiteX3" fmla="*/ 0 w 5162550"/>
              <a:gd name="connsiteY3" fmla="*/ 2641600 h 2641600"/>
            </a:gdLst>
            <a:ahLst/>
            <a:cxnLst>
              <a:cxn ang="0">
                <a:pos x="connsiteX0" y="connsiteY0"/>
              </a:cxn>
              <a:cxn ang="0">
                <a:pos x="connsiteX1" y="connsiteY1"/>
              </a:cxn>
              <a:cxn ang="0">
                <a:pos x="connsiteX2" y="connsiteY2"/>
              </a:cxn>
              <a:cxn ang="0">
                <a:pos x="connsiteX3" y="connsiteY3"/>
              </a:cxn>
            </a:cxnLst>
            <a:rect l="l" t="t" r="r" b="b"/>
            <a:pathLst>
              <a:path w="5162550" h="2641600">
                <a:moveTo>
                  <a:pt x="0" y="0"/>
                </a:moveTo>
                <a:lnTo>
                  <a:pt x="5162550" y="0"/>
                </a:lnTo>
                <a:lnTo>
                  <a:pt x="5162550" y="2641600"/>
                </a:lnTo>
                <a:lnTo>
                  <a:pt x="0" y="26416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6019800" y="3429000"/>
            <a:ext cx="5162550" cy="2641600"/>
          </a:xfrm>
          <a:custGeom>
            <a:avLst/>
            <a:gdLst>
              <a:gd name="connsiteX0" fmla="*/ 0 w 5162550"/>
              <a:gd name="connsiteY0" fmla="*/ 0 h 2641600"/>
              <a:gd name="connsiteX1" fmla="*/ 5162550 w 5162550"/>
              <a:gd name="connsiteY1" fmla="*/ 0 h 2641600"/>
              <a:gd name="connsiteX2" fmla="*/ 5162550 w 5162550"/>
              <a:gd name="connsiteY2" fmla="*/ 2641600 h 2641600"/>
              <a:gd name="connsiteX3" fmla="*/ 0 w 5162550"/>
              <a:gd name="connsiteY3" fmla="*/ 2641600 h 2641600"/>
            </a:gdLst>
            <a:ahLst/>
            <a:cxnLst>
              <a:cxn ang="0">
                <a:pos x="connsiteX0" y="connsiteY0"/>
              </a:cxn>
              <a:cxn ang="0">
                <a:pos x="connsiteX1" y="connsiteY1"/>
              </a:cxn>
              <a:cxn ang="0">
                <a:pos x="connsiteX2" y="connsiteY2"/>
              </a:cxn>
              <a:cxn ang="0">
                <a:pos x="connsiteX3" y="connsiteY3"/>
              </a:cxn>
            </a:cxnLst>
            <a:rect l="l" t="t" r="r" b="b"/>
            <a:pathLst>
              <a:path w="5162550" h="2641600">
                <a:moveTo>
                  <a:pt x="0" y="0"/>
                </a:moveTo>
                <a:lnTo>
                  <a:pt x="5162550" y="0"/>
                </a:lnTo>
                <a:lnTo>
                  <a:pt x="5162550" y="2641600"/>
                </a:lnTo>
                <a:lnTo>
                  <a:pt x="0" y="2641600"/>
                </a:lnTo>
                <a:close/>
              </a:path>
            </a:pathLst>
          </a:custGeom>
        </p:spPr>
        <p:txBody>
          <a:bodyPr wrap="square">
            <a:noAutofit/>
          </a:bodyPr>
          <a:lstStyle/>
          <a:p>
            <a:endParaRPr lang="en-US"/>
          </a:p>
        </p:txBody>
      </p:sp>
    </p:spTree>
    <p:extLst>
      <p:ext uri="{BB962C8B-B14F-4D97-AF65-F5344CB8AC3E}">
        <p14:creationId xmlns:p14="http://schemas.microsoft.com/office/powerpoint/2010/main" val="37868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342901" y="787400"/>
            <a:ext cx="2581275" cy="2641600"/>
          </a:xfrm>
          <a:custGeom>
            <a:avLst/>
            <a:gdLst>
              <a:gd name="connsiteX0" fmla="*/ 0 w 2581275"/>
              <a:gd name="connsiteY0" fmla="*/ 0 h 2641600"/>
              <a:gd name="connsiteX1" fmla="*/ 2581275 w 2581275"/>
              <a:gd name="connsiteY1" fmla="*/ 0 h 2641600"/>
              <a:gd name="connsiteX2" fmla="*/ 2581275 w 2581275"/>
              <a:gd name="connsiteY2" fmla="*/ 2641600 h 2641600"/>
              <a:gd name="connsiteX3" fmla="*/ 0 w 2581275"/>
              <a:gd name="connsiteY3" fmla="*/ 2641600 h 2641600"/>
            </a:gdLst>
            <a:ahLst/>
            <a:cxnLst>
              <a:cxn ang="0">
                <a:pos x="connsiteX0" y="connsiteY0"/>
              </a:cxn>
              <a:cxn ang="0">
                <a:pos x="connsiteX1" y="connsiteY1"/>
              </a:cxn>
              <a:cxn ang="0">
                <a:pos x="connsiteX2" y="connsiteY2"/>
              </a:cxn>
              <a:cxn ang="0">
                <a:pos x="connsiteX3" y="connsiteY3"/>
              </a:cxn>
            </a:cxnLst>
            <a:rect l="l" t="t" r="r" b="b"/>
            <a:pathLst>
              <a:path w="2581275" h="2641600">
                <a:moveTo>
                  <a:pt x="0" y="0"/>
                </a:moveTo>
                <a:lnTo>
                  <a:pt x="2581275" y="0"/>
                </a:lnTo>
                <a:lnTo>
                  <a:pt x="2581275" y="2641600"/>
                </a:lnTo>
                <a:lnTo>
                  <a:pt x="0" y="264160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2924176" y="787400"/>
            <a:ext cx="2581275" cy="2641600"/>
          </a:xfrm>
          <a:custGeom>
            <a:avLst/>
            <a:gdLst>
              <a:gd name="connsiteX0" fmla="*/ 0 w 2581275"/>
              <a:gd name="connsiteY0" fmla="*/ 0 h 2641600"/>
              <a:gd name="connsiteX1" fmla="*/ 2581275 w 2581275"/>
              <a:gd name="connsiteY1" fmla="*/ 0 h 2641600"/>
              <a:gd name="connsiteX2" fmla="*/ 2581275 w 2581275"/>
              <a:gd name="connsiteY2" fmla="*/ 2641600 h 2641600"/>
              <a:gd name="connsiteX3" fmla="*/ 0 w 2581275"/>
              <a:gd name="connsiteY3" fmla="*/ 2641600 h 2641600"/>
            </a:gdLst>
            <a:ahLst/>
            <a:cxnLst>
              <a:cxn ang="0">
                <a:pos x="connsiteX0" y="connsiteY0"/>
              </a:cxn>
              <a:cxn ang="0">
                <a:pos x="connsiteX1" y="connsiteY1"/>
              </a:cxn>
              <a:cxn ang="0">
                <a:pos x="connsiteX2" y="connsiteY2"/>
              </a:cxn>
              <a:cxn ang="0">
                <a:pos x="connsiteX3" y="connsiteY3"/>
              </a:cxn>
            </a:cxnLst>
            <a:rect l="l" t="t" r="r" b="b"/>
            <a:pathLst>
              <a:path w="2581275" h="2641600">
                <a:moveTo>
                  <a:pt x="0" y="0"/>
                </a:moveTo>
                <a:lnTo>
                  <a:pt x="2581275" y="0"/>
                </a:lnTo>
                <a:lnTo>
                  <a:pt x="2581275" y="2641600"/>
                </a:lnTo>
                <a:lnTo>
                  <a:pt x="0" y="2641600"/>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342900" y="3429000"/>
            <a:ext cx="5162550" cy="2641600"/>
          </a:xfrm>
          <a:custGeom>
            <a:avLst/>
            <a:gdLst>
              <a:gd name="connsiteX0" fmla="*/ 0 w 5162550"/>
              <a:gd name="connsiteY0" fmla="*/ 0 h 2641600"/>
              <a:gd name="connsiteX1" fmla="*/ 5162550 w 5162550"/>
              <a:gd name="connsiteY1" fmla="*/ 0 h 2641600"/>
              <a:gd name="connsiteX2" fmla="*/ 5162550 w 5162550"/>
              <a:gd name="connsiteY2" fmla="*/ 2641600 h 2641600"/>
              <a:gd name="connsiteX3" fmla="*/ 0 w 5162550"/>
              <a:gd name="connsiteY3" fmla="*/ 2641600 h 2641600"/>
            </a:gdLst>
            <a:ahLst/>
            <a:cxnLst>
              <a:cxn ang="0">
                <a:pos x="connsiteX0" y="connsiteY0"/>
              </a:cxn>
              <a:cxn ang="0">
                <a:pos x="connsiteX1" y="connsiteY1"/>
              </a:cxn>
              <a:cxn ang="0">
                <a:pos x="connsiteX2" y="connsiteY2"/>
              </a:cxn>
              <a:cxn ang="0">
                <a:pos x="connsiteX3" y="connsiteY3"/>
              </a:cxn>
            </a:cxnLst>
            <a:rect l="l" t="t" r="r" b="b"/>
            <a:pathLst>
              <a:path w="5162550" h="2641600">
                <a:moveTo>
                  <a:pt x="0" y="0"/>
                </a:moveTo>
                <a:lnTo>
                  <a:pt x="5162550" y="0"/>
                </a:lnTo>
                <a:lnTo>
                  <a:pt x="5162550" y="2641600"/>
                </a:lnTo>
                <a:lnTo>
                  <a:pt x="0" y="2641600"/>
                </a:lnTo>
                <a:close/>
              </a:path>
            </a:pathLst>
          </a:custGeom>
        </p:spPr>
        <p:txBody>
          <a:bodyPr wrap="square">
            <a:noAutofit/>
          </a:bodyPr>
          <a:lstStyle/>
          <a:p>
            <a:endParaRPr lang="en-US"/>
          </a:p>
        </p:txBody>
      </p:sp>
    </p:spTree>
    <p:extLst>
      <p:ext uri="{BB962C8B-B14F-4D97-AF65-F5344CB8AC3E}">
        <p14:creationId xmlns:p14="http://schemas.microsoft.com/office/powerpoint/2010/main" val="14427322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5">
            <a:alphaModFix amt="2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8B7BC1-9FB5-4F0C-98C3-C4EA20C3BA9B}" type="datetimeFigureOut">
              <a:rPr lang="en-US" smtClean="0"/>
              <a:t>9/22/2020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F7215-50E8-43D1-A4C4-DDDC3C78ED4D}" type="slidenum">
              <a:rPr lang="en-US" smtClean="0"/>
              <a:t>‹#›</a:t>
            </a:fld>
            <a:endParaRPr lang="en-US"/>
          </a:p>
        </p:txBody>
      </p:sp>
    </p:spTree>
    <p:extLst>
      <p:ext uri="{BB962C8B-B14F-4D97-AF65-F5344CB8AC3E}">
        <p14:creationId xmlns:p14="http://schemas.microsoft.com/office/powerpoint/2010/main" val="413870892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55"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3.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3.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www.tricentis.com/resources/why-exploratory-testing-matters/" TargetMode="External"/><Relationship Id="rId7" Type="http://schemas.openxmlformats.org/officeDocument/2006/relationships/hyperlink" Target="https://www.guru99.com/exploratory-testing.html" TargetMode="External"/><Relationship Id="rId2" Type="http://schemas.openxmlformats.org/officeDocument/2006/relationships/image" Target="../media/image37.png"/><Relationship Id="rId1" Type="http://schemas.openxmlformats.org/officeDocument/2006/relationships/slideLayout" Target="../slideLayouts/slideLayout31.xml"/><Relationship Id="rId6" Type="http://schemas.openxmlformats.org/officeDocument/2006/relationships/hyperlink" Target="https://www.qualitestgroup.com/white-papers/10-most-popular-misconceptions-about-exploratory-testing/" TargetMode="External"/><Relationship Id="rId5" Type="http://schemas.openxmlformats.org/officeDocument/2006/relationships/hyperlink" Target="https://www.slideshare.net/godtesen/exploratory-test" TargetMode="External"/><Relationship Id="rId4" Type="http://schemas.openxmlformats.org/officeDocument/2006/relationships/hyperlink" Target="https://www.tricentis.com/blog/learning-to-embrace-confusion-in-exploratory-testing/"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80D08CD-89FF-46EA-82D0-3B6B96F34799}"/>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813" b="7813"/>
          <a:stretch>
            <a:fillRect/>
          </a:stretch>
        </p:blipFill>
        <p:spPr/>
      </p:pic>
      <p:sp>
        <p:nvSpPr>
          <p:cNvPr id="12" name="Rectangle 11"/>
          <p:cNvSpPr/>
          <p:nvPr/>
        </p:nvSpPr>
        <p:spPr>
          <a:xfrm>
            <a:off x="6299200" y="4423229"/>
            <a:ext cx="5892800" cy="1756228"/>
          </a:xfrm>
          <a:prstGeom prst="rect">
            <a:avLst/>
          </a:prstGeom>
          <a:solidFill>
            <a:srgbClr val="A0D9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024730" y="967408"/>
            <a:ext cx="3133485" cy="365262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800" b="1" dirty="0">
                <a:solidFill>
                  <a:schemeClr val="accent6">
                    <a:lumMod val="50000"/>
                  </a:schemeClr>
                </a:solidFill>
                <a:latin typeface="Poppins"/>
              </a:rPr>
              <a:t>Anca Ionescu</a:t>
            </a:r>
          </a:p>
          <a:p>
            <a:pPr algn="r"/>
            <a:r>
              <a:rPr lang="en-GB" sz="2800" b="1" dirty="0">
                <a:solidFill>
                  <a:schemeClr val="accent6">
                    <a:lumMod val="50000"/>
                  </a:schemeClr>
                </a:solidFill>
                <a:latin typeface="Poppins"/>
              </a:rPr>
              <a:t>Alexandra </a:t>
            </a:r>
            <a:r>
              <a:rPr lang="en-GB" sz="2800" b="1" dirty="0" err="1">
                <a:solidFill>
                  <a:schemeClr val="accent6">
                    <a:lumMod val="50000"/>
                  </a:schemeClr>
                </a:solidFill>
                <a:latin typeface="Poppins"/>
              </a:rPr>
              <a:t>Petre</a:t>
            </a:r>
            <a:endParaRPr lang="en-GB" sz="2800" b="1" dirty="0">
              <a:solidFill>
                <a:schemeClr val="accent6">
                  <a:lumMod val="50000"/>
                </a:schemeClr>
              </a:solidFill>
              <a:latin typeface="Poppins"/>
            </a:endParaRPr>
          </a:p>
          <a:p>
            <a:pPr algn="r"/>
            <a:r>
              <a:rPr lang="en-GB" sz="2800" b="1" dirty="0">
                <a:solidFill>
                  <a:schemeClr val="accent6">
                    <a:lumMod val="50000"/>
                  </a:schemeClr>
                </a:solidFill>
                <a:latin typeface="Poppins"/>
              </a:rPr>
              <a:t>Olivia </a:t>
            </a:r>
            <a:r>
              <a:rPr lang="en-GB" sz="2800" b="1" dirty="0" err="1">
                <a:solidFill>
                  <a:schemeClr val="accent6">
                    <a:lumMod val="50000"/>
                  </a:schemeClr>
                </a:solidFill>
                <a:latin typeface="Poppins"/>
              </a:rPr>
              <a:t>Vasile</a:t>
            </a:r>
            <a:endParaRPr lang="en-GB" sz="2800" b="1" dirty="0">
              <a:solidFill>
                <a:schemeClr val="accent6">
                  <a:lumMod val="50000"/>
                </a:schemeClr>
              </a:solidFill>
              <a:latin typeface="Poppins"/>
            </a:endParaRPr>
          </a:p>
          <a:p>
            <a:pPr algn="r"/>
            <a:r>
              <a:rPr lang="en-GB" sz="2800" b="1" dirty="0">
                <a:solidFill>
                  <a:schemeClr val="accent6">
                    <a:lumMod val="50000"/>
                  </a:schemeClr>
                </a:solidFill>
                <a:latin typeface="Poppins"/>
              </a:rPr>
              <a:t>Octavian </a:t>
            </a:r>
            <a:r>
              <a:rPr lang="en-GB" sz="2800" b="1" dirty="0" err="1">
                <a:solidFill>
                  <a:schemeClr val="accent6">
                    <a:lumMod val="50000"/>
                  </a:schemeClr>
                </a:solidFill>
                <a:latin typeface="Poppins"/>
              </a:rPr>
              <a:t>Nedelcu</a:t>
            </a:r>
            <a:endParaRPr lang="en-US" sz="2800" b="1" dirty="0">
              <a:solidFill>
                <a:schemeClr val="accent6">
                  <a:lumMod val="50000"/>
                </a:schemeClr>
              </a:solidFill>
              <a:latin typeface="Poppins"/>
            </a:endParaRPr>
          </a:p>
        </p:txBody>
      </p:sp>
      <p:sp>
        <p:nvSpPr>
          <p:cNvPr id="17" name="TextBox 16"/>
          <p:cNvSpPr txBox="1"/>
          <p:nvPr/>
        </p:nvSpPr>
        <p:spPr>
          <a:xfrm>
            <a:off x="6222549" y="4620034"/>
            <a:ext cx="5072802" cy="830997"/>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GB" sz="4800" b="1" dirty="0">
                <a:solidFill>
                  <a:schemeClr val="bg1"/>
                </a:solidFill>
                <a:latin typeface="Poppins ExtraLight" panose="00000300000000000000" pitchFamily="50" charset="0"/>
                <a:cs typeface="Poppins ExtraLight" panose="00000300000000000000" pitchFamily="50" charset="0"/>
              </a:rPr>
              <a:t>Exploratory testing</a:t>
            </a:r>
            <a:endParaRPr lang="en-US" sz="4800" b="1" dirty="0">
              <a:solidFill>
                <a:schemeClr val="bg1"/>
              </a:solidFill>
              <a:latin typeface="Poppins ExtraLight" panose="00000300000000000000" pitchFamily="50" charset="0"/>
              <a:cs typeface="Poppins ExtraLight" panose="00000300000000000000" pitchFamily="50" charset="0"/>
            </a:endParaRPr>
          </a:p>
        </p:txBody>
      </p:sp>
    </p:spTree>
    <p:extLst>
      <p:ext uri="{BB962C8B-B14F-4D97-AF65-F5344CB8AC3E}">
        <p14:creationId xmlns:p14="http://schemas.microsoft.com/office/powerpoint/2010/main" val="196475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AF9010B0-C07F-4BF1-8021-00A25A5D28F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0351" r="20351"/>
          <a:stretch>
            <a:fillRect/>
          </a:stretch>
        </p:blipFill>
        <p:spPr/>
      </p:pic>
      <p:sp>
        <p:nvSpPr>
          <p:cNvPr id="3" name="Rectangle 2"/>
          <p:cNvSpPr/>
          <p:nvPr/>
        </p:nvSpPr>
        <p:spPr>
          <a:xfrm>
            <a:off x="0" y="5008098"/>
            <a:ext cx="3173830" cy="872197"/>
          </a:xfrm>
          <a:prstGeom prst="rect">
            <a:avLst/>
          </a:prstGeom>
          <a:solidFill>
            <a:srgbClr val="A0D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48604" y="5292605"/>
            <a:ext cx="3054252" cy="338554"/>
          </a:xfrm>
          <a:prstGeom prst="rect">
            <a:avLst/>
          </a:prstGeom>
          <a:noFill/>
        </p:spPr>
        <p:txBody>
          <a:bodyPr wrap="square" rtlCol="0">
            <a:spAutoFit/>
          </a:bodyPr>
          <a:lstStyle>
            <a:defPPr>
              <a:defRPr lang="en-US"/>
            </a:defPPr>
            <a:lvl1pPr>
              <a:defRPr sz="1400">
                <a:solidFill>
                  <a:schemeClr val="tx1">
                    <a:lumMod val="50000"/>
                    <a:lumOff val="50000"/>
                  </a:schemeClr>
                </a:solidFill>
                <a:latin typeface="Poppins" panose="00000500000000000000" pitchFamily="50" charset="0"/>
                <a:cs typeface="Poppins" panose="00000500000000000000" pitchFamily="50" charset="0"/>
              </a:defRPr>
            </a:lvl1pPr>
          </a:lstStyle>
          <a:p>
            <a:r>
              <a:rPr lang="en-GB" sz="1600" dirty="0">
                <a:solidFill>
                  <a:schemeClr val="bg1"/>
                </a:solidFill>
              </a:rPr>
              <a:t>Exploratory Testing</a:t>
            </a:r>
            <a:endParaRPr lang="en-US" sz="1600" dirty="0">
              <a:solidFill>
                <a:schemeClr val="bg1"/>
              </a:solidFill>
            </a:endParaRPr>
          </a:p>
        </p:txBody>
      </p:sp>
      <p:sp>
        <p:nvSpPr>
          <p:cNvPr id="5" name="TextBox 4"/>
          <p:cNvSpPr txBox="1"/>
          <p:nvPr/>
        </p:nvSpPr>
        <p:spPr>
          <a:xfrm>
            <a:off x="6624862" y="921595"/>
            <a:ext cx="4366987" cy="707886"/>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4800">
                <a:solidFill>
                  <a:schemeClr val="bg1"/>
                </a:solidFill>
                <a:latin typeface="Poppins ExtraBold" panose="00000900000000000000" pitchFamily="50" charset="0"/>
                <a:cs typeface="Poppins ExtraBold" panose="00000900000000000000" pitchFamily="50" charset="0"/>
              </a:defRPr>
            </a:lvl1pPr>
          </a:lstStyle>
          <a:p>
            <a:pPr algn="l"/>
            <a:r>
              <a:rPr lang="en-GB" sz="4000" b="1" dirty="0">
                <a:solidFill>
                  <a:srgbClr val="5B7B00"/>
                </a:solidFill>
                <a:latin typeface="Poppins ExtraLight" panose="00000300000000000000"/>
              </a:rPr>
              <a:t>Misconceptions</a:t>
            </a:r>
            <a:endParaRPr lang="en-US" sz="4000" b="1" dirty="0">
              <a:solidFill>
                <a:srgbClr val="5B7B00"/>
              </a:solidFill>
              <a:latin typeface="Poppins ExtraLight" panose="00000300000000000000"/>
            </a:endParaRPr>
          </a:p>
        </p:txBody>
      </p:sp>
      <p:sp>
        <p:nvSpPr>
          <p:cNvPr id="16" name="Rectangle 15">
            <a:extLst>
              <a:ext uri="{FF2B5EF4-FFF2-40B4-BE49-F238E27FC236}">
                <a16:creationId xmlns:a16="http://schemas.microsoft.com/office/drawing/2014/main" id="{1912D70E-E608-4134-A684-EF6508299CDC}"/>
              </a:ext>
            </a:extLst>
          </p:cNvPr>
          <p:cNvSpPr/>
          <p:nvPr/>
        </p:nvSpPr>
        <p:spPr>
          <a:xfrm rot="10800000" flipV="1">
            <a:off x="6344528" y="2119056"/>
            <a:ext cx="5711482" cy="2393540"/>
          </a:xfrm>
          <a:prstGeom prst="rect">
            <a:avLst/>
          </a:prstGeom>
        </p:spPr>
        <p:txBody>
          <a:bodyPr wrap="square">
            <a:spAutoFit/>
          </a:bodyPr>
          <a:lstStyle/>
          <a:p>
            <a:pPr>
              <a:lnSpc>
                <a:spcPct val="107000"/>
              </a:lnSpc>
              <a:spcAft>
                <a:spcPts val="800"/>
              </a:spcAft>
            </a:pPr>
            <a:r>
              <a:rPr lang="en-US" sz="1600" dirty="0">
                <a:solidFill>
                  <a:srgbClr val="5B7B00"/>
                </a:solidFill>
                <a:effectLst/>
                <a:latin typeface="Calibri" panose="020F0502020204030204" pitchFamily="34" charset="0"/>
                <a:ea typeface="Calibri" panose="020F0502020204030204" pitchFamily="34" charset="0"/>
                <a:cs typeface="Times New Roman" panose="02020603050405020304" pitchFamily="18" charset="0"/>
              </a:rPr>
              <a:t>“</a:t>
            </a:r>
            <a:r>
              <a:rPr lang="en-US" sz="1600" i="1" dirty="0">
                <a:solidFill>
                  <a:srgbClr val="5B7B00"/>
                </a:solidFill>
                <a:effectLst/>
                <a:latin typeface="Poppins" panose="00000500000000000000"/>
                <a:ea typeface="Calibri" panose="020F0502020204030204" pitchFamily="34" charset="0"/>
                <a:cs typeface="Times New Roman" panose="02020603050405020304" pitchFamily="18" charset="0"/>
              </a:rPr>
              <a:t>Exploratory testing is not against the idea of scripting. In some contexts, you will achieve your testing mission better through a more scripted approach; in other contexts, your mission will benefit more from the ability to create and improve tests as you execute them. I find that most situations benefit from a mix of scripted and exploratory approaches.”</a:t>
            </a:r>
          </a:p>
          <a:p>
            <a:pPr marL="1371600" algn="r">
              <a:lnSpc>
                <a:spcPct val="107000"/>
              </a:lnSpc>
              <a:spcAft>
                <a:spcPts val="800"/>
              </a:spcAft>
            </a:pPr>
            <a:r>
              <a:rPr lang="en-US" sz="1600" b="1" i="1" dirty="0">
                <a:solidFill>
                  <a:srgbClr val="5B7B00"/>
                </a:solidFill>
                <a:effectLst/>
                <a:latin typeface="Poppins" panose="00000500000000000000"/>
                <a:ea typeface="Calibri" panose="020F0502020204030204" pitchFamily="34" charset="0"/>
                <a:cs typeface="Times New Roman" panose="02020603050405020304" pitchFamily="18" charset="0"/>
              </a:rPr>
              <a:t>James Bach</a:t>
            </a:r>
          </a:p>
          <a:p>
            <a:pPr algn="r">
              <a:lnSpc>
                <a:spcPct val="107000"/>
              </a:lnSpc>
              <a:spcAft>
                <a:spcPts val="800"/>
              </a:spcAft>
            </a:pPr>
            <a:r>
              <a:rPr lang="en-US" sz="1600" i="1" dirty="0">
                <a:solidFill>
                  <a:srgbClr val="5B7B00"/>
                </a:solidFill>
                <a:effectLst/>
                <a:latin typeface="Poppins" panose="00000500000000000000"/>
                <a:ea typeface="Calibri" panose="020F0502020204030204" pitchFamily="34" charset="0"/>
                <a:cs typeface="Times New Roman" panose="02020603050405020304" pitchFamily="18" charset="0"/>
              </a:rPr>
              <a:t>Exploratory testing explained</a:t>
            </a:r>
          </a:p>
        </p:txBody>
      </p:sp>
    </p:spTree>
    <p:extLst>
      <p:ext uri="{BB962C8B-B14F-4D97-AF65-F5344CB8AC3E}">
        <p14:creationId xmlns:p14="http://schemas.microsoft.com/office/powerpoint/2010/main" val="3353401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p:cNvSpPr/>
          <p:nvPr/>
        </p:nvSpPr>
        <p:spPr>
          <a:xfrm>
            <a:off x="0" y="0"/>
            <a:ext cx="6134100" cy="6858000"/>
          </a:xfrm>
          <a:prstGeom prst="rtTriangle">
            <a:avLst/>
          </a:prstGeom>
          <a:solidFill>
            <a:srgbClr val="A0D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771861" y="4967477"/>
            <a:ext cx="5208103" cy="792781"/>
          </a:xfrm>
          <a:prstGeom prst="rect">
            <a:avLst/>
          </a:prstGeom>
        </p:spPr>
        <p:txBody>
          <a:bodyPr wrap="square">
            <a:spAutoFit/>
          </a:bodyPr>
          <a:lstStyle/>
          <a:p>
            <a:pPr>
              <a:lnSpc>
                <a:spcPct val="150000"/>
              </a:lnSpc>
            </a:pPr>
            <a:r>
              <a:rPr lang="en-US" sz="1600" i="1" dirty="0">
                <a:solidFill>
                  <a:srgbClr val="5B7B00"/>
                </a:solidFill>
                <a:latin typeface="Poppins ExtraBold" panose="00000900000000000000"/>
              </a:rPr>
              <a:t>I</a:t>
            </a:r>
            <a:r>
              <a:rPr lang="en-US" sz="1600" b="0" i="1" dirty="0">
                <a:solidFill>
                  <a:srgbClr val="5B7B00"/>
                </a:solidFill>
                <a:effectLst/>
                <a:latin typeface="Poppins ExtraBold" panose="00000900000000000000"/>
              </a:rPr>
              <a:t>n fact, it can be very documentation oriented, explicitly structured, and highly rigorous</a:t>
            </a:r>
            <a:endParaRPr lang="id-ID" sz="1600" i="1" dirty="0">
              <a:solidFill>
                <a:srgbClr val="5B7B00"/>
              </a:solidFill>
              <a:latin typeface="Poppins ExtraBold" panose="00000900000000000000"/>
              <a:ea typeface="Lato" panose="020F0502020204030203" pitchFamily="34" charset="0"/>
              <a:cs typeface="Poppins" panose="00000500000000000000" pitchFamily="50" charset="0"/>
            </a:endParaRPr>
          </a:p>
        </p:txBody>
      </p:sp>
      <p:sp>
        <p:nvSpPr>
          <p:cNvPr id="5" name="TextBox 4"/>
          <p:cNvSpPr txBox="1"/>
          <p:nvPr/>
        </p:nvSpPr>
        <p:spPr>
          <a:xfrm>
            <a:off x="7431316" y="1594323"/>
            <a:ext cx="4257102" cy="1200329"/>
          </a:xfrm>
          <a:prstGeom prst="rect">
            <a:avLst/>
          </a:prstGeom>
          <a:noFill/>
        </p:spPr>
        <p:txBody>
          <a:bodyPr wrap="square" rtlCol="0">
            <a:spAutoFit/>
          </a:bodyPr>
          <a:lstStyle>
            <a:defPPr>
              <a:defRPr lang="en-US"/>
            </a:defPPr>
            <a:lvl1pPr algn="ctr">
              <a:defRPr sz="4800">
                <a:solidFill>
                  <a:schemeClr val="bg1"/>
                </a:solidFill>
                <a:latin typeface="Poppins ExtraBold" panose="00000900000000000000" pitchFamily="50" charset="0"/>
                <a:cs typeface="Poppins ExtraBold" panose="00000900000000000000" pitchFamily="50" charset="0"/>
              </a:defRPr>
            </a:lvl1pPr>
          </a:lstStyle>
          <a:p>
            <a:pPr algn="r"/>
            <a:r>
              <a:rPr lang="en-US" sz="2400" b="1" dirty="0">
                <a:solidFill>
                  <a:srgbClr val="5B7B00"/>
                </a:solidFill>
                <a:effectLst/>
                <a:latin typeface="Poppins ExtraBold" panose="00000900000000000000"/>
              </a:rPr>
              <a:t>ET is an unstructured technique and does not require documentation</a:t>
            </a:r>
          </a:p>
        </p:txBody>
      </p:sp>
      <p:sp>
        <p:nvSpPr>
          <p:cNvPr id="6" name="Rectangle 5"/>
          <p:cNvSpPr/>
          <p:nvPr/>
        </p:nvSpPr>
        <p:spPr>
          <a:xfrm>
            <a:off x="11061375" y="5998528"/>
            <a:ext cx="1130625" cy="211016"/>
          </a:xfrm>
          <a:prstGeom prst="rect">
            <a:avLst/>
          </a:prstGeom>
          <a:solidFill>
            <a:srgbClr val="A0D9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553375" y="6209544"/>
            <a:ext cx="1638625" cy="211016"/>
          </a:xfrm>
          <a:prstGeom prst="rect">
            <a:avLst/>
          </a:prstGeom>
          <a:solidFill>
            <a:srgbClr val="A0D9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752CE331-8FCD-48E1-90BB-68B91E561D9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3568" r="13568"/>
          <a:stretch>
            <a:fillRect/>
          </a:stretch>
        </p:blipFill>
        <p:spPr>
          <a:xfrm>
            <a:off x="0" y="-1"/>
            <a:ext cx="6661993" cy="6858001"/>
          </a:xfrm>
        </p:spPr>
      </p:pic>
      <p:pic>
        <p:nvPicPr>
          <p:cNvPr id="11" name="Graphic 10" descr="Gavel">
            <a:extLst>
              <a:ext uri="{FF2B5EF4-FFF2-40B4-BE49-F238E27FC236}">
                <a16:creationId xmlns:a16="http://schemas.microsoft.com/office/drawing/2014/main" id="{31C0BA05-98AD-4E68-B98D-2E52B66DC7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1573163"/>
            <a:ext cx="1062931" cy="1052212"/>
          </a:xfrm>
          <a:prstGeom prst="rect">
            <a:avLst/>
          </a:prstGeom>
        </p:spPr>
      </p:pic>
    </p:spTree>
    <p:extLst>
      <p:ext uri="{BB962C8B-B14F-4D97-AF65-F5344CB8AC3E}">
        <p14:creationId xmlns:p14="http://schemas.microsoft.com/office/powerpoint/2010/main" val="572908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247861" y="1691748"/>
            <a:ext cx="5936974" cy="830997"/>
          </a:xfrm>
          <a:prstGeom prst="rect">
            <a:avLst/>
          </a:prstGeom>
          <a:noFill/>
        </p:spPr>
        <p:txBody>
          <a:bodyPr wrap="square" rtlCol="0">
            <a:spAutoFit/>
          </a:bodyPr>
          <a:lstStyle>
            <a:defPPr>
              <a:defRPr lang="en-US"/>
            </a:defPPr>
            <a:lvl1pPr algn="ctr">
              <a:defRPr sz="4800">
                <a:solidFill>
                  <a:schemeClr val="bg1"/>
                </a:solidFill>
                <a:latin typeface="Poppins ExtraBold" panose="00000900000000000000" pitchFamily="50" charset="0"/>
                <a:cs typeface="Poppins ExtraBold" panose="00000900000000000000" pitchFamily="50" charset="0"/>
              </a:defRPr>
            </a:lvl1pPr>
          </a:lstStyle>
          <a:p>
            <a:pPr algn="l"/>
            <a:r>
              <a:rPr lang="en-US" sz="2400" b="1" dirty="0">
                <a:solidFill>
                  <a:srgbClr val="5B7B00"/>
                </a:solidFill>
                <a:effectLst/>
                <a:latin typeface="Poppins ExtraBold" panose="00000900000000000000"/>
              </a:rPr>
              <a:t>ET doesn’t provide complete coverage of the application</a:t>
            </a:r>
          </a:p>
        </p:txBody>
      </p:sp>
      <p:grpSp>
        <p:nvGrpSpPr>
          <p:cNvPr id="6" name="Group 5"/>
          <p:cNvGrpSpPr/>
          <p:nvPr/>
        </p:nvGrpSpPr>
        <p:grpSpPr>
          <a:xfrm>
            <a:off x="8375644" y="4565569"/>
            <a:ext cx="3538730" cy="1922267"/>
            <a:chOff x="842770" y="992383"/>
            <a:chExt cx="3538730" cy="1922267"/>
          </a:xfrm>
        </p:grpSpPr>
        <p:sp>
          <p:nvSpPr>
            <p:cNvPr id="7" name="Rectangle 6"/>
            <p:cNvSpPr/>
            <p:nvPr/>
          </p:nvSpPr>
          <p:spPr>
            <a:xfrm>
              <a:off x="842770" y="992383"/>
              <a:ext cx="3538730" cy="1922267"/>
            </a:xfrm>
            <a:prstGeom prst="rect">
              <a:avLst/>
            </a:prstGeom>
            <a:solidFill>
              <a:schemeClr val="bg1"/>
            </a:solidFill>
            <a:ln>
              <a:noFill/>
            </a:ln>
            <a:effectLst>
              <a:outerShdw blurRad="228600" dist="266700" dir="276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i="1" dirty="0">
                  <a:solidFill>
                    <a:srgbClr val="5B7B00"/>
                  </a:solidFill>
                  <a:latin typeface="Poppins" panose="00000500000000000000" pitchFamily="50" charset="0"/>
                  <a:ea typeface="Lato" panose="020F0502020204030203" pitchFamily="34" charset="0"/>
                  <a:cs typeface="Poppins" panose="00000500000000000000" pitchFamily="50" charset="0"/>
                </a:rPr>
                <a:t>neither Scripted Testing</a:t>
              </a:r>
            </a:p>
            <a:p>
              <a:pPr algn="ctr"/>
              <a:endParaRPr lang="en-US" sz="1600" dirty="0"/>
            </a:p>
          </p:txBody>
        </p:sp>
        <p:sp>
          <p:nvSpPr>
            <p:cNvPr id="8" name="Rectangle 7"/>
            <p:cNvSpPr/>
            <p:nvPr/>
          </p:nvSpPr>
          <p:spPr>
            <a:xfrm>
              <a:off x="935553" y="1074703"/>
              <a:ext cx="283647" cy="1757625"/>
            </a:xfrm>
            <a:prstGeom prst="rect">
              <a:avLst/>
            </a:prstGeom>
            <a:solidFill>
              <a:srgbClr val="A0D9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5" name="Graphic 4" descr="Gavel">
            <a:extLst>
              <a:ext uri="{FF2B5EF4-FFF2-40B4-BE49-F238E27FC236}">
                <a16:creationId xmlns:a16="http://schemas.microsoft.com/office/drawing/2014/main" id="{3BC3D8C3-DD5F-499A-81FD-8FA9503005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248" y="2660032"/>
            <a:ext cx="918798" cy="914400"/>
          </a:xfrm>
          <a:prstGeom prst="rect">
            <a:avLst/>
          </a:prstGeom>
        </p:spPr>
      </p:pic>
      <p:sp>
        <p:nvSpPr>
          <p:cNvPr id="3" name="Right Triangle 2">
            <a:extLst>
              <a:ext uri="{FF2B5EF4-FFF2-40B4-BE49-F238E27FC236}">
                <a16:creationId xmlns:a16="http://schemas.microsoft.com/office/drawing/2014/main" id="{6F546B20-2E9D-4C58-B3A1-801399A99D23}"/>
              </a:ext>
            </a:extLst>
          </p:cNvPr>
          <p:cNvSpPr/>
          <p:nvPr/>
        </p:nvSpPr>
        <p:spPr>
          <a:xfrm>
            <a:off x="0" y="0"/>
            <a:ext cx="6134100" cy="6858000"/>
          </a:xfrm>
          <a:prstGeom prst="rtTriangle">
            <a:avLst/>
          </a:prstGeom>
          <a:solidFill>
            <a:srgbClr val="A0D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Gavel">
            <a:extLst>
              <a:ext uri="{FF2B5EF4-FFF2-40B4-BE49-F238E27FC236}">
                <a16:creationId xmlns:a16="http://schemas.microsoft.com/office/drawing/2014/main" id="{420CC036-D38D-4DD8-A089-C1FA2D2F6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8884" y="1608345"/>
            <a:ext cx="918798" cy="914400"/>
          </a:xfrm>
          <a:prstGeom prst="rect">
            <a:avLst/>
          </a:prstGeom>
        </p:spPr>
      </p:pic>
    </p:spTree>
    <p:extLst>
      <p:ext uri="{BB962C8B-B14F-4D97-AF65-F5344CB8AC3E}">
        <p14:creationId xmlns:p14="http://schemas.microsoft.com/office/powerpoint/2010/main" val="211678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A1A83CC-4026-4C79-8152-732F1F5010B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5938157" y="1389415"/>
            <a:ext cx="5791200" cy="4330661"/>
          </a:xfrm>
        </p:spPr>
      </p:pic>
      <p:sp>
        <p:nvSpPr>
          <p:cNvPr id="4" name="Rectangle 3"/>
          <p:cNvSpPr/>
          <p:nvPr/>
        </p:nvSpPr>
        <p:spPr>
          <a:xfrm>
            <a:off x="120407" y="787187"/>
            <a:ext cx="5238992" cy="2062030"/>
          </a:xfrm>
          <a:prstGeom prst="rect">
            <a:avLst/>
          </a:prstGeom>
          <a:solidFill>
            <a:schemeClr val="bg1"/>
          </a:solidFill>
          <a:ln>
            <a:noFill/>
          </a:ln>
          <a:effectLst>
            <a:outerShdw blurRad="228600" dist="266700" dir="276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p:cNvSpPr/>
          <p:nvPr/>
        </p:nvSpPr>
        <p:spPr>
          <a:xfrm>
            <a:off x="1130812" y="4992010"/>
            <a:ext cx="4296866" cy="792781"/>
          </a:xfrm>
          <a:prstGeom prst="rect">
            <a:avLst/>
          </a:prstGeom>
        </p:spPr>
        <p:txBody>
          <a:bodyPr wrap="square">
            <a:spAutoFit/>
          </a:bodyPr>
          <a:lstStyle/>
          <a:p>
            <a:pPr algn="r">
              <a:lnSpc>
                <a:spcPct val="150000"/>
              </a:lnSpc>
            </a:pPr>
            <a:r>
              <a:rPr lang="en-US" sz="1600" b="0" i="1" dirty="0">
                <a:solidFill>
                  <a:srgbClr val="5B7B00"/>
                </a:solidFill>
                <a:effectLst/>
                <a:latin typeface="Poppins ExtraBold" panose="00000900000000000000"/>
              </a:rPr>
              <a:t>Most people that are capable of planning tests are also capable of executing Exploratory Testing</a:t>
            </a:r>
            <a:endParaRPr lang="id-ID" sz="1600" i="1" dirty="0">
              <a:solidFill>
                <a:srgbClr val="5B7B00"/>
              </a:solidFill>
              <a:latin typeface="Poppins ExtraBold" panose="00000900000000000000"/>
              <a:ea typeface="Lato" panose="020F0502020204030203" pitchFamily="34" charset="0"/>
              <a:cs typeface="Poppins" panose="00000500000000000000" pitchFamily="50" charset="0"/>
            </a:endParaRPr>
          </a:p>
        </p:txBody>
      </p:sp>
      <p:sp>
        <p:nvSpPr>
          <p:cNvPr id="8" name="Rectangle 7"/>
          <p:cNvSpPr/>
          <p:nvPr/>
        </p:nvSpPr>
        <p:spPr>
          <a:xfrm>
            <a:off x="1351722" y="1268554"/>
            <a:ext cx="4007677" cy="830997"/>
          </a:xfrm>
          <a:prstGeom prst="rect">
            <a:avLst/>
          </a:prstGeom>
        </p:spPr>
        <p:txBody>
          <a:bodyPr wrap="square">
            <a:spAutoFit/>
          </a:bodyPr>
          <a:lstStyle/>
          <a:p>
            <a:r>
              <a:rPr lang="en-US" sz="2400" b="1" dirty="0">
                <a:solidFill>
                  <a:srgbClr val="5B7B00"/>
                </a:solidFill>
                <a:effectLst/>
                <a:latin typeface="Poppins ExtraBold"/>
              </a:rPr>
              <a:t>ET testers require a different skill set than scripted testers</a:t>
            </a:r>
          </a:p>
        </p:txBody>
      </p:sp>
      <p:sp>
        <p:nvSpPr>
          <p:cNvPr id="9" name="Rectangle 8"/>
          <p:cNvSpPr/>
          <p:nvPr/>
        </p:nvSpPr>
        <p:spPr>
          <a:xfrm>
            <a:off x="1123950" y="4242344"/>
            <a:ext cx="4303728" cy="421847"/>
          </a:xfrm>
          <a:prstGeom prst="rect">
            <a:avLst/>
          </a:prstGeom>
        </p:spPr>
        <p:txBody>
          <a:bodyPr wrap="square">
            <a:spAutoFit/>
          </a:bodyPr>
          <a:lstStyle/>
          <a:p>
            <a:pPr algn="r">
              <a:lnSpc>
                <a:spcPct val="150000"/>
              </a:lnSpc>
            </a:pPr>
            <a:r>
              <a:rPr lang="en-US" sz="1600" b="0" i="1" dirty="0">
                <a:solidFill>
                  <a:srgbClr val="5B7B00"/>
                </a:solidFill>
                <a:effectLst/>
                <a:latin typeface="Poppins ExtraBold" panose="00000900000000000000"/>
              </a:rPr>
              <a:t>There is no such thing as an “ET tester</a:t>
            </a:r>
            <a:r>
              <a:rPr lang="en-US" sz="1600" b="0" i="0" dirty="0">
                <a:solidFill>
                  <a:srgbClr val="666666"/>
                </a:solidFill>
                <a:effectLst/>
                <a:latin typeface="Arial" panose="020B0604020202020204" pitchFamily="34" charset="0"/>
              </a:rPr>
              <a:t>”</a:t>
            </a:r>
            <a:endParaRPr lang="id-ID" sz="1600" dirty="0">
              <a:solidFill>
                <a:schemeClr val="tx1">
                  <a:lumMod val="50000"/>
                  <a:lumOff val="50000"/>
                </a:schemeClr>
              </a:solidFill>
              <a:latin typeface="Poppins" panose="00000500000000000000" pitchFamily="50" charset="0"/>
              <a:ea typeface="Lato" panose="020F0502020204030203" pitchFamily="34" charset="0"/>
              <a:cs typeface="Poppins" panose="00000500000000000000" pitchFamily="50" charset="0"/>
            </a:endParaRPr>
          </a:p>
        </p:txBody>
      </p:sp>
      <p:sp>
        <p:nvSpPr>
          <p:cNvPr id="11" name="Rectangle 10"/>
          <p:cNvSpPr/>
          <p:nvPr/>
        </p:nvSpPr>
        <p:spPr>
          <a:xfrm>
            <a:off x="11166929" y="657082"/>
            <a:ext cx="1025071" cy="2897664"/>
          </a:xfrm>
          <a:prstGeom prst="rect">
            <a:avLst/>
          </a:prstGeom>
          <a:solidFill>
            <a:srgbClr val="A0D9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Gavel">
            <a:extLst>
              <a:ext uri="{FF2B5EF4-FFF2-40B4-BE49-F238E27FC236}">
                <a16:creationId xmlns:a16="http://schemas.microsoft.com/office/drawing/2014/main" id="{4C1BC1BD-E1F1-4B73-AB3B-2FCD0D0398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2014" y="1389415"/>
            <a:ext cx="918798" cy="914400"/>
          </a:xfrm>
          <a:prstGeom prst="rect">
            <a:avLst/>
          </a:prstGeom>
        </p:spPr>
      </p:pic>
    </p:spTree>
    <p:extLst>
      <p:ext uri="{BB962C8B-B14F-4D97-AF65-F5344CB8AC3E}">
        <p14:creationId xmlns:p14="http://schemas.microsoft.com/office/powerpoint/2010/main" val="3074440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a:spLocks noEditPoints="1"/>
          </p:cNvSpPr>
          <p:nvPr/>
        </p:nvSpPr>
        <p:spPr bwMode="auto">
          <a:xfrm>
            <a:off x="8644325" y="3073112"/>
            <a:ext cx="364179" cy="460491"/>
          </a:xfrm>
          <a:custGeom>
            <a:avLst/>
            <a:gdLst>
              <a:gd name="T0" fmla="*/ 392 w 635"/>
              <a:gd name="T1" fmla="*/ 595 h 801"/>
              <a:gd name="T2" fmla="*/ 83 w 635"/>
              <a:gd name="T3" fmla="*/ 582 h 801"/>
              <a:gd name="T4" fmla="*/ 392 w 635"/>
              <a:gd name="T5" fmla="*/ 569 h 801"/>
              <a:gd name="T6" fmla="*/ 561 w 635"/>
              <a:gd name="T7" fmla="*/ 739 h 801"/>
              <a:gd name="T8" fmla="*/ 545 w 635"/>
              <a:gd name="T9" fmla="*/ 196 h 801"/>
              <a:gd name="T10" fmla="*/ 444 w 635"/>
              <a:gd name="T11" fmla="*/ 92 h 801"/>
              <a:gd name="T12" fmla="*/ 72 w 635"/>
              <a:gd name="T13" fmla="*/ 90 h 801"/>
              <a:gd name="T14" fmla="*/ 72 w 635"/>
              <a:gd name="T15" fmla="*/ 57 h 801"/>
              <a:gd name="T16" fmla="*/ 467 w 635"/>
              <a:gd name="T17" fmla="*/ 68 h 801"/>
              <a:gd name="T18" fmla="*/ 578 w 635"/>
              <a:gd name="T19" fmla="*/ 196 h 801"/>
              <a:gd name="T20" fmla="*/ 561 w 635"/>
              <a:gd name="T21" fmla="*/ 739 h 801"/>
              <a:gd name="T22" fmla="*/ 602 w 635"/>
              <a:gd name="T23" fmla="*/ 666 h 801"/>
              <a:gd name="T24" fmla="*/ 600 w 635"/>
              <a:gd name="T25" fmla="*/ 134 h 801"/>
              <a:gd name="T26" fmla="*/ 496 w 635"/>
              <a:gd name="T27" fmla="*/ 33 h 801"/>
              <a:gd name="T28" fmla="*/ 113 w 635"/>
              <a:gd name="T29" fmla="*/ 16 h 801"/>
              <a:gd name="T30" fmla="*/ 496 w 635"/>
              <a:gd name="T31" fmla="*/ 0 h 801"/>
              <a:gd name="T32" fmla="*/ 623 w 635"/>
              <a:gd name="T33" fmla="*/ 111 h 801"/>
              <a:gd name="T34" fmla="*/ 635 w 635"/>
              <a:gd name="T35" fmla="*/ 666 h 801"/>
              <a:gd name="T36" fmla="*/ 405 w 635"/>
              <a:gd name="T37" fmla="*/ 495 h 801"/>
              <a:gd name="T38" fmla="*/ 96 w 635"/>
              <a:gd name="T39" fmla="*/ 508 h 801"/>
              <a:gd name="T40" fmla="*/ 96 w 635"/>
              <a:gd name="T41" fmla="*/ 482 h 801"/>
              <a:gd name="T42" fmla="*/ 405 w 635"/>
              <a:gd name="T43" fmla="*/ 495 h 801"/>
              <a:gd name="T44" fmla="*/ 392 w 635"/>
              <a:gd name="T45" fmla="*/ 423 h 801"/>
              <a:gd name="T46" fmla="*/ 83 w 635"/>
              <a:gd name="T47" fmla="*/ 410 h 801"/>
              <a:gd name="T48" fmla="*/ 392 w 635"/>
              <a:gd name="T49" fmla="*/ 397 h 801"/>
              <a:gd name="T50" fmla="*/ 96 w 635"/>
              <a:gd name="T51" fmla="*/ 310 h 801"/>
              <a:gd name="T52" fmla="*/ 405 w 635"/>
              <a:gd name="T53" fmla="*/ 323 h 801"/>
              <a:gd name="T54" fmla="*/ 96 w 635"/>
              <a:gd name="T55" fmla="*/ 336 h 801"/>
              <a:gd name="T56" fmla="*/ 96 w 635"/>
              <a:gd name="T57" fmla="*/ 310 h 801"/>
              <a:gd name="T58" fmla="*/ 459 w 635"/>
              <a:gd name="T59" fmla="*/ 766 h 801"/>
              <a:gd name="T60" fmla="*/ 35 w 635"/>
              <a:gd name="T61" fmla="*/ 760 h 801"/>
              <a:gd name="T62" fmla="*/ 41 w 635"/>
              <a:gd name="T63" fmla="*/ 159 h 801"/>
              <a:gd name="T64" fmla="*/ 357 w 635"/>
              <a:gd name="T65" fmla="*/ 260 h 801"/>
              <a:gd name="T66" fmla="*/ 465 w 635"/>
              <a:gd name="T67" fmla="*/ 277 h 801"/>
              <a:gd name="T68" fmla="*/ 392 w 635"/>
              <a:gd name="T69" fmla="*/ 186 h 801"/>
              <a:gd name="T70" fmla="*/ 392 w 635"/>
              <a:gd name="T71" fmla="*/ 243 h 801"/>
              <a:gd name="T72" fmla="*/ 382 w 635"/>
              <a:gd name="T73" fmla="*/ 124 h 801"/>
              <a:gd name="T74" fmla="*/ 0 w 635"/>
              <a:gd name="T75" fmla="*/ 166 h 801"/>
              <a:gd name="T76" fmla="*/ 41 w 635"/>
              <a:gd name="T77" fmla="*/ 801 h 801"/>
              <a:gd name="T78" fmla="*/ 500 w 635"/>
              <a:gd name="T79" fmla="*/ 760 h 801"/>
              <a:gd name="T80" fmla="*/ 382 w 635"/>
              <a:gd name="T81" fmla="*/ 124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5" h="801">
                <a:moveTo>
                  <a:pt x="405" y="582"/>
                </a:moveTo>
                <a:cubicBezTo>
                  <a:pt x="405" y="589"/>
                  <a:pt x="399" y="595"/>
                  <a:pt x="392" y="595"/>
                </a:cubicBezTo>
                <a:lnTo>
                  <a:pt x="96" y="595"/>
                </a:lnTo>
                <a:cubicBezTo>
                  <a:pt x="89" y="595"/>
                  <a:pt x="83" y="589"/>
                  <a:pt x="83" y="582"/>
                </a:cubicBezTo>
                <a:cubicBezTo>
                  <a:pt x="83" y="575"/>
                  <a:pt x="89" y="569"/>
                  <a:pt x="96" y="569"/>
                </a:cubicBezTo>
                <a:lnTo>
                  <a:pt x="392" y="569"/>
                </a:lnTo>
                <a:cubicBezTo>
                  <a:pt x="399" y="569"/>
                  <a:pt x="405" y="575"/>
                  <a:pt x="405" y="582"/>
                </a:cubicBezTo>
                <a:close/>
                <a:moveTo>
                  <a:pt x="561" y="739"/>
                </a:moveTo>
                <a:cubicBezTo>
                  <a:pt x="552" y="739"/>
                  <a:pt x="545" y="732"/>
                  <a:pt x="545" y="722"/>
                </a:cubicBezTo>
                <a:lnTo>
                  <a:pt x="545" y="196"/>
                </a:lnTo>
                <a:cubicBezTo>
                  <a:pt x="545" y="194"/>
                  <a:pt x="544" y="192"/>
                  <a:pt x="543" y="191"/>
                </a:cubicBezTo>
                <a:lnTo>
                  <a:pt x="444" y="92"/>
                </a:lnTo>
                <a:cubicBezTo>
                  <a:pt x="442" y="90"/>
                  <a:pt x="441" y="90"/>
                  <a:pt x="439" y="90"/>
                </a:cubicBezTo>
                <a:lnTo>
                  <a:pt x="72" y="90"/>
                </a:lnTo>
                <a:cubicBezTo>
                  <a:pt x="63" y="90"/>
                  <a:pt x="56" y="82"/>
                  <a:pt x="56" y="73"/>
                </a:cubicBezTo>
                <a:cubicBezTo>
                  <a:pt x="56" y="64"/>
                  <a:pt x="63" y="57"/>
                  <a:pt x="72" y="57"/>
                </a:cubicBezTo>
                <a:lnTo>
                  <a:pt x="439" y="57"/>
                </a:lnTo>
                <a:cubicBezTo>
                  <a:pt x="450" y="57"/>
                  <a:pt x="460" y="61"/>
                  <a:pt x="467" y="68"/>
                </a:cubicBezTo>
                <a:lnTo>
                  <a:pt x="566" y="167"/>
                </a:lnTo>
                <a:cubicBezTo>
                  <a:pt x="574" y="175"/>
                  <a:pt x="578" y="185"/>
                  <a:pt x="578" y="196"/>
                </a:cubicBezTo>
                <a:lnTo>
                  <a:pt x="578" y="722"/>
                </a:lnTo>
                <a:cubicBezTo>
                  <a:pt x="578" y="732"/>
                  <a:pt x="571" y="739"/>
                  <a:pt x="561" y="739"/>
                </a:cubicBezTo>
                <a:close/>
                <a:moveTo>
                  <a:pt x="618" y="682"/>
                </a:moveTo>
                <a:cubicBezTo>
                  <a:pt x="609" y="682"/>
                  <a:pt x="602" y="675"/>
                  <a:pt x="602" y="666"/>
                </a:cubicBezTo>
                <a:lnTo>
                  <a:pt x="602" y="139"/>
                </a:lnTo>
                <a:cubicBezTo>
                  <a:pt x="602" y="137"/>
                  <a:pt x="601" y="135"/>
                  <a:pt x="600" y="134"/>
                </a:cubicBezTo>
                <a:lnTo>
                  <a:pt x="501" y="35"/>
                </a:lnTo>
                <a:cubicBezTo>
                  <a:pt x="499" y="34"/>
                  <a:pt x="497" y="33"/>
                  <a:pt x="496" y="33"/>
                </a:cubicBezTo>
                <a:lnTo>
                  <a:pt x="129" y="33"/>
                </a:lnTo>
                <a:cubicBezTo>
                  <a:pt x="120" y="33"/>
                  <a:pt x="113" y="25"/>
                  <a:pt x="113" y="16"/>
                </a:cubicBezTo>
                <a:cubicBezTo>
                  <a:pt x="113" y="7"/>
                  <a:pt x="120" y="0"/>
                  <a:pt x="129" y="0"/>
                </a:cubicBezTo>
                <a:lnTo>
                  <a:pt x="496" y="0"/>
                </a:lnTo>
                <a:cubicBezTo>
                  <a:pt x="506" y="0"/>
                  <a:pt x="516" y="4"/>
                  <a:pt x="524" y="11"/>
                </a:cubicBezTo>
                <a:lnTo>
                  <a:pt x="623" y="111"/>
                </a:lnTo>
                <a:cubicBezTo>
                  <a:pt x="630" y="118"/>
                  <a:pt x="635" y="128"/>
                  <a:pt x="635" y="139"/>
                </a:cubicBezTo>
                <a:lnTo>
                  <a:pt x="635" y="666"/>
                </a:lnTo>
                <a:cubicBezTo>
                  <a:pt x="635" y="675"/>
                  <a:pt x="627" y="682"/>
                  <a:pt x="618" y="682"/>
                </a:cubicBezTo>
                <a:close/>
                <a:moveTo>
                  <a:pt x="405" y="495"/>
                </a:moveTo>
                <a:cubicBezTo>
                  <a:pt x="405" y="503"/>
                  <a:pt x="399" y="508"/>
                  <a:pt x="392" y="508"/>
                </a:cubicBezTo>
                <a:lnTo>
                  <a:pt x="96" y="508"/>
                </a:lnTo>
                <a:cubicBezTo>
                  <a:pt x="89" y="508"/>
                  <a:pt x="83" y="503"/>
                  <a:pt x="83" y="495"/>
                </a:cubicBezTo>
                <a:cubicBezTo>
                  <a:pt x="83" y="488"/>
                  <a:pt x="89" y="482"/>
                  <a:pt x="96" y="482"/>
                </a:cubicBezTo>
                <a:lnTo>
                  <a:pt x="392" y="482"/>
                </a:lnTo>
                <a:cubicBezTo>
                  <a:pt x="399" y="482"/>
                  <a:pt x="405" y="488"/>
                  <a:pt x="405" y="495"/>
                </a:cubicBezTo>
                <a:close/>
                <a:moveTo>
                  <a:pt x="405" y="410"/>
                </a:moveTo>
                <a:cubicBezTo>
                  <a:pt x="405" y="418"/>
                  <a:pt x="399" y="423"/>
                  <a:pt x="392" y="423"/>
                </a:cubicBezTo>
                <a:lnTo>
                  <a:pt x="96" y="423"/>
                </a:lnTo>
                <a:cubicBezTo>
                  <a:pt x="89" y="423"/>
                  <a:pt x="83" y="418"/>
                  <a:pt x="83" y="410"/>
                </a:cubicBezTo>
                <a:cubicBezTo>
                  <a:pt x="83" y="403"/>
                  <a:pt x="89" y="397"/>
                  <a:pt x="96" y="397"/>
                </a:cubicBezTo>
                <a:lnTo>
                  <a:pt x="392" y="397"/>
                </a:lnTo>
                <a:cubicBezTo>
                  <a:pt x="399" y="397"/>
                  <a:pt x="405" y="403"/>
                  <a:pt x="405" y="410"/>
                </a:cubicBezTo>
                <a:close/>
                <a:moveTo>
                  <a:pt x="96" y="310"/>
                </a:moveTo>
                <a:lnTo>
                  <a:pt x="392" y="310"/>
                </a:lnTo>
                <a:cubicBezTo>
                  <a:pt x="399" y="310"/>
                  <a:pt x="405" y="315"/>
                  <a:pt x="405" y="323"/>
                </a:cubicBezTo>
                <a:cubicBezTo>
                  <a:pt x="405" y="330"/>
                  <a:pt x="399" y="336"/>
                  <a:pt x="392" y="336"/>
                </a:cubicBezTo>
                <a:lnTo>
                  <a:pt x="96" y="336"/>
                </a:lnTo>
                <a:cubicBezTo>
                  <a:pt x="89" y="336"/>
                  <a:pt x="83" y="330"/>
                  <a:pt x="83" y="323"/>
                </a:cubicBezTo>
                <a:cubicBezTo>
                  <a:pt x="83" y="315"/>
                  <a:pt x="89" y="310"/>
                  <a:pt x="96" y="310"/>
                </a:cubicBezTo>
                <a:close/>
                <a:moveTo>
                  <a:pt x="465" y="760"/>
                </a:moveTo>
                <a:cubicBezTo>
                  <a:pt x="465" y="763"/>
                  <a:pt x="462" y="766"/>
                  <a:pt x="459" y="766"/>
                </a:cubicBezTo>
                <a:lnTo>
                  <a:pt x="41" y="766"/>
                </a:lnTo>
                <a:cubicBezTo>
                  <a:pt x="38" y="766"/>
                  <a:pt x="35" y="763"/>
                  <a:pt x="35" y="760"/>
                </a:cubicBezTo>
                <a:lnTo>
                  <a:pt x="35" y="166"/>
                </a:lnTo>
                <a:cubicBezTo>
                  <a:pt x="35" y="162"/>
                  <a:pt x="38" y="159"/>
                  <a:pt x="41" y="159"/>
                </a:cubicBezTo>
                <a:lnTo>
                  <a:pt x="357" y="159"/>
                </a:lnTo>
                <a:lnTo>
                  <a:pt x="357" y="260"/>
                </a:lnTo>
                <a:cubicBezTo>
                  <a:pt x="357" y="270"/>
                  <a:pt x="365" y="277"/>
                  <a:pt x="374" y="277"/>
                </a:cubicBezTo>
                <a:lnTo>
                  <a:pt x="465" y="277"/>
                </a:lnTo>
                <a:lnTo>
                  <a:pt x="465" y="760"/>
                </a:lnTo>
                <a:close/>
                <a:moveTo>
                  <a:pt x="392" y="186"/>
                </a:moveTo>
                <a:lnTo>
                  <a:pt x="444" y="243"/>
                </a:lnTo>
                <a:lnTo>
                  <a:pt x="392" y="243"/>
                </a:lnTo>
                <a:lnTo>
                  <a:pt x="392" y="186"/>
                </a:lnTo>
                <a:close/>
                <a:moveTo>
                  <a:pt x="382" y="124"/>
                </a:moveTo>
                <a:lnTo>
                  <a:pt x="41" y="124"/>
                </a:lnTo>
                <a:cubicBezTo>
                  <a:pt x="18" y="124"/>
                  <a:pt x="0" y="143"/>
                  <a:pt x="0" y="166"/>
                </a:cubicBezTo>
                <a:lnTo>
                  <a:pt x="0" y="760"/>
                </a:lnTo>
                <a:cubicBezTo>
                  <a:pt x="0" y="783"/>
                  <a:pt x="18" y="801"/>
                  <a:pt x="41" y="801"/>
                </a:cubicBezTo>
                <a:lnTo>
                  <a:pt x="459" y="801"/>
                </a:lnTo>
                <a:cubicBezTo>
                  <a:pt x="482" y="801"/>
                  <a:pt x="500" y="783"/>
                  <a:pt x="500" y="760"/>
                </a:cubicBezTo>
                <a:lnTo>
                  <a:pt x="500" y="253"/>
                </a:lnTo>
                <a:lnTo>
                  <a:pt x="382" y="124"/>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2" name="Freeform 21"/>
          <p:cNvSpPr>
            <a:spLocks noEditPoints="1"/>
          </p:cNvSpPr>
          <p:nvPr/>
        </p:nvSpPr>
        <p:spPr bwMode="auto">
          <a:xfrm>
            <a:off x="8668403" y="4671727"/>
            <a:ext cx="316023" cy="409326"/>
          </a:xfrm>
          <a:custGeom>
            <a:avLst/>
            <a:gdLst>
              <a:gd name="T0" fmla="*/ 277 w 553"/>
              <a:gd name="T1" fmla="*/ 0 h 710"/>
              <a:gd name="T2" fmla="*/ 437 w 553"/>
              <a:gd name="T3" fmla="*/ 161 h 710"/>
              <a:gd name="T4" fmla="*/ 277 w 553"/>
              <a:gd name="T5" fmla="*/ 322 h 710"/>
              <a:gd name="T6" fmla="*/ 116 w 553"/>
              <a:gd name="T7" fmla="*/ 161 h 710"/>
              <a:gd name="T8" fmla="*/ 277 w 553"/>
              <a:gd name="T9" fmla="*/ 0 h 710"/>
              <a:gd name="T10" fmla="*/ 277 w 553"/>
              <a:gd name="T11" fmla="*/ 390 h 710"/>
              <a:gd name="T12" fmla="*/ 277 w 553"/>
              <a:gd name="T13" fmla="*/ 390 h 710"/>
              <a:gd name="T14" fmla="*/ 298 w 553"/>
              <a:gd name="T15" fmla="*/ 410 h 710"/>
              <a:gd name="T16" fmla="*/ 312 w 553"/>
              <a:gd name="T17" fmla="*/ 601 h 710"/>
              <a:gd name="T18" fmla="*/ 339 w 553"/>
              <a:gd name="T19" fmla="*/ 601 h 710"/>
              <a:gd name="T20" fmla="*/ 403 w 553"/>
              <a:gd name="T21" fmla="*/ 361 h 710"/>
              <a:gd name="T22" fmla="*/ 553 w 553"/>
              <a:gd name="T23" fmla="*/ 553 h 710"/>
              <a:gd name="T24" fmla="*/ 553 w 553"/>
              <a:gd name="T25" fmla="*/ 710 h 710"/>
              <a:gd name="T26" fmla="*/ 0 w 553"/>
              <a:gd name="T27" fmla="*/ 710 h 710"/>
              <a:gd name="T28" fmla="*/ 0 w 553"/>
              <a:gd name="T29" fmla="*/ 553 h 710"/>
              <a:gd name="T30" fmla="*/ 150 w 553"/>
              <a:gd name="T31" fmla="*/ 361 h 710"/>
              <a:gd name="T32" fmla="*/ 215 w 553"/>
              <a:gd name="T33" fmla="*/ 601 h 710"/>
              <a:gd name="T34" fmla="*/ 241 w 553"/>
              <a:gd name="T35" fmla="*/ 601 h 710"/>
              <a:gd name="T36" fmla="*/ 255 w 553"/>
              <a:gd name="T37" fmla="*/ 410 h 710"/>
              <a:gd name="T38" fmla="*/ 277 w 553"/>
              <a:gd name="T39" fmla="*/ 39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3" h="710">
                <a:moveTo>
                  <a:pt x="277" y="0"/>
                </a:moveTo>
                <a:cubicBezTo>
                  <a:pt x="365" y="0"/>
                  <a:pt x="437" y="72"/>
                  <a:pt x="437" y="161"/>
                </a:cubicBezTo>
                <a:cubicBezTo>
                  <a:pt x="437" y="250"/>
                  <a:pt x="365" y="322"/>
                  <a:pt x="277" y="322"/>
                </a:cubicBezTo>
                <a:cubicBezTo>
                  <a:pt x="188" y="322"/>
                  <a:pt x="116" y="250"/>
                  <a:pt x="116" y="161"/>
                </a:cubicBezTo>
                <a:cubicBezTo>
                  <a:pt x="116" y="72"/>
                  <a:pt x="188" y="0"/>
                  <a:pt x="277" y="0"/>
                </a:cubicBezTo>
                <a:close/>
                <a:moveTo>
                  <a:pt x="277" y="390"/>
                </a:moveTo>
                <a:lnTo>
                  <a:pt x="277" y="390"/>
                </a:lnTo>
                <a:cubicBezTo>
                  <a:pt x="288" y="390"/>
                  <a:pt x="297" y="399"/>
                  <a:pt x="298" y="410"/>
                </a:cubicBezTo>
                <a:lnTo>
                  <a:pt x="312" y="601"/>
                </a:lnTo>
                <a:lnTo>
                  <a:pt x="339" y="601"/>
                </a:lnTo>
                <a:lnTo>
                  <a:pt x="403" y="361"/>
                </a:lnTo>
                <a:cubicBezTo>
                  <a:pt x="489" y="382"/>
                  <a:pt x="553" y="461"/>
                  <a:pt x="553" y="553"/>
                </a:cubicBezTo>
                <a:lnTo>
                  <a:pt x="553" y="710"/>
                </a:lnTo>
                <a:lnTo>
                  <a:pt x="0" y="710"/>
                </a:lnTo>
                <a:lnTo>
                  <a:pt x="0" y="553"/>
                </a:lnTo>
                <a:cubicBezTo>
                  <a:pt x="0" y="461"/>
                  <a:pt x="64" y="382"/>
                  <a:pt x="150" y="361"/>
                </a:cubicBezTo>
                <a:lnTo>
                  <a:pt x="215" y="601"/>
                </a:lnTo>
                <a:lnTo>
                  <a:pt x="241" y="601"/>
                </a:lnTo>
                <a:lnTo>
                  <a:pt x="255" y="410"/>
                </a:lnTo>
                <a:cubicBezTo>
                  <a:pt x="256" y="399"/>
                  <a:pt x="265" y="390"/>
                  <a:pt x="277" y="390"/>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3" name="Freeform 355"/>
          <p:cNvSpPr>
            <a:spLocks noEditPoints="1"/>
          </p:cNvSpPr>
          <p:nvPr/>
        </p:nvSpPr>
        <p:spPr bwMode="auto">
          <a:xfrm>
            <a:off x="8611075" y="1694760"/>
            <a:ext cx="406316" cy="343111"/>
          </a:xfrm>
          <a:custGeom>
            <a:avLst/>
            <a:gdLst>
              <a:gd name="T0" fmla="*/ 199 w 708"/>
              <a:gd name="T1" fmla="*/ 498 h 597"/>
              <a:gd name="T2" fmla="*/ 133 w 708"/>
              <a:gd name="T3" fmla="*/ 498 h 597"/>
              <a:gd name="T4" fmla="*/ 99 w 708"/>
              <a:gd name="T5" fmla="*/ 464 h 597"/>
              <a:gd name="T6" fmla="*/ 100 w 708"/>
              <a:gd name="T7" fmla="*/ 398 h 597"/>
              <a:gd name="T8" fmla="*/ 100 w 708"/>
              <a:gd name="T9" fmla="*/ 332 h 597"/>
              <a:gd name="T10" fmla="*/ 133 w 708"/>
              <a:gd name="T11" fmla="*/ 298 h 597"/>
              <a:gd name="T12" fmla="*/ 199 w 708"/>
              <a:gd name="T13" fmla="*/ 298 h 597"/>
              <a:gd name="T14" fmla="*/ 232 w 708"/>
              <a:gd name="T15" fmla="*/ 332 h 597"/>
              <a:gd name="T16" fmla="*/ 232 w 708"/>
              <a:gd name="T17" fmla="*/ 398 h 597"/>
              <a:gd name="T18" fmla="*/ 232 w 708"/>
              <a:gd name="T19" fmla="*/ 464 h 597"/>
              <a:gd name="T20" fmla="*/ 199 w 708"/>
              <a:gd name="T21" fmla="*/ 498 h 597"/>
              <a:gd name="T22" fmla="*/ 387 w 708"/>
              <a:gd name="T23" fmla="*/ 498 h 597"/>
              <a:gd name="T24" fmla="*/ 321 w 708"/>
              <a:gd name="T25" fmla="*/ 498 h 597"/>
              <a:gd name="T26" fmla="*/ 288 w 708"/>
              <a:gd name="T27" fmla="*/ 464 h 597"/>
              <a:gd name="T28" fmla="*/ 288 w 708"/>
              <a:gd name="T29" fmla="*/ 398 h 597"/>
              <a:gd name="T30" fmla="*/ 288 w 708"/>
              <a:gd name="T31" fmla="*/ 99 h 597"/>
              <a:gd name="T32" fmla="*/ 288 w 708"/>
              <a:gd name="T33" fmla="*/ 33 h 597"/>
              <a:gd name="T34" fmla="*/ 321 w 708"/>
              <a:gd name="T35" fmla="*/ 0 h 597"/>
              <a:gd name="T36" fmla="*/ 387 w 708"/>
              <a:gd name="T37" fmla="*/ 0 h 597"/>
              <a:gd name="T38" fmla="*/ 420 w 708"/>
              <a:gd name="T39" fmla="*/ 33 h 597"/>
              <a:gd name="T40" fmla="*/ 420 w 708"/>
              <a:gd name="T41" fmla="*/ 99 h 597"/>
              <a:gd name="T42" fmla="*/ 420 w 708"/>
              <a:gd name="T43" fmla="*/ 398 h 597"/>
              <a:gd name="T44" fmla="*/ 420 w 708"/>
              <a:gd name="T45" fmla="*/ 464 h 597"/>
              <a:gd name="T46" fmla="*/ 387 w 708"/>
              <a:gd name="T47" fmla="*/ 498 h 597"/>
              <a:gd name="T48" fmla="*/ 608 w 708"/>
              <a:gd name="T49" fmla="*/ 464 h 597"/>
              <a:gd name="T50" fmla="*/ 575 w 708"/>
              <a:gd name="T51" fmla="*/ 498 h 597"/>
              <a:gd name="T52" fmla="*/ 509 w 708"/>
              <a:gd name="T53" fmla="*/ 498 h 597"/>
              <a:gd name="T54" fmla="*/ 476 w 708"/>
              <a:gd name="T55" fmla="*/ 464 h 597"/>
              <a:gd name="T56" fmla="*/ 476 w 708"/>
              <a:gd name="T57" fmla="*/ 232 h 597"/>
              <a:gd name="T58" fmla="*/ 476 w 708"/>
              <a:gd name="T59" fmla="*/ 166 h 597"/>
              <a:gd name="T60" fmla="*/ 509 w 708"/>
              <a:gd name="T61" fmla="*/ 132 h 597"/>
              <a:gd name="T62" fmla="*/ 575 w 708"/>
              <a:gd name="T63" fmla="*/ 132 h 597"/>
              <a:gd name="T64" fmla="*/ 608 w 708"/>
              <a:gd name="T65" fmla="*/ 166 h 597"/>
              <a:gd name="T66" fmla="*/ 608 w 708"/>
              <a:gd name="T67" fmla="*/ 398 h 597"/>
              <a:gd name="T68" fmla="*/ 608 w 708"/>
              <a:gd name="T69" fmla="*/ 464 h 597"/>
              <a:gd name="T70" fmla="*/ 680 w 708"/>
              <a:gd name="T71" fmla="*/ 597 h 597"/>
              <a:gd name="T72" fmla="*/ 28 w 708"/>
              <a:gd name="T73" fmla="*/ 597 h 597"/>
              <a:gd name="T74" fmla="*/ 0 w 708"/>
              <a:gd name="T75" fmla="*/ 569 h 597"/>
              <a:gd name="T76" fmla="*/ 0 w 708"/>
              <a:gd name="T77" fmla="*/ 558 h 597"/>
              <a:gd name="T78" fmla="*/ 28 w 708"/>
              <a:gd name="T79" fmla="*/ 531 h 597"/>
              <a:gd name="T80" fmla="*/ 680 w 708"/>
              <a:gd name="T81" fmla="*/ 531 h 597"/>
              <a:gd name="T82" fmla="*/ 708 w 708"/>
              <a:gd name="T83" fmla="*/ 558 h 597"/>
              <a:gd name="T84" fmla="*/ 708 w 708"/>
              <a:gd name="T85" fmla="*/ 569 h 597"/>
              <a:gd name="T86" fmla="*/ 680 w 708"/>
              <a:gd name="T8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8" h="597">
                <a:moveTo>
                  <a:pt x="199" y="498"/>
                </a:moveTo>
                <a:lnTo>
                  <a:pt x="133" y="498"/>
                </a:lnTo>
                <a:cubicBezTo>
                  <a:pt x="114" y="498"/>
                  <a:pt x="99" y="483"/>
                  <a:pt x="99" y="464"/>
                </a:cubicBezTo>
                <a:lnTo>
                  <a:pt x="100" y="398"/>
                </a:lnTo>
                <a:lnTo>
                  <a:pt x="100" y="332"/>
                </a:lnTo>
                <a:cubicBezTo>
                  <a:pt x="100" y="313"/>
                  <a:pt x="114" y="298"/>
                  <a:pt x="133" y="298"/>
                </a:cubicBezTo>
                <a:lnTo>
                  <a:pt x="199" y="298"/>
                </a:lnTo>
                <a:cubicBezTo>
                  <a:pt x="217" y="298"/>
                  <a:pt x="232" y="313"/>
                  <a:pt x="232" y="332"/>
                </a:cubicBezTo>
                <a:lnTo>
                  <a:pt x="232" y="398"/>
                </a:lnTo>
                <a:lnTo>
                  <a:pt x="232" y="464"/>
                </a:lnTo>
                <a:cubicBezTo>
                  <a:pt x="232" y="483"/>
                  <a:pt x="217" y="498"/>
                  <a:pt x="199" y="498"/>
                </a:cubicBezTo>
                <a:close/>
                <a:moveTo>
                  <a:pt x="387" y="498"/>
                </a:moveTo>
                <a:lnTo>
                  <a:pt x="321" y="498"/>
                </a:lnTo>
                <a:cubicBezTo>
                  <a:pt x="302" y="498"/>
                  <a:pt x="288" y="483"/>
                  <a:pt x="288" y="464"/>
                </a:cubicBezTo>
                <a:lnTo>
                  <a:pt x="288" y="398"/>
                </a:lnTo>
                <a:lnTo>
                  <a:pt x="288" y="99"/>
                </a:lnTo>
                <a:lnTo>
                  <a:pt x="288" y="33"/>
                </a:lnTo>
                <a:cubicBezTo>
                  <a:pt x="288" y="15"/>
                  <a:pt x="302" y="0"/>
                  <a:pt x="321" y="0"/>
                </a:cubicBezTo>
                <a:lnTo>
                  <a:pt x="387" y="0"/>
                </a:lnTo>
                <a:cubicBezTo>
                  <a:pt x="405" y="0"/>
                  <a:pt x="420" y="15"/>
                  <a:pt x="420" y="33"/>
                </a:cubicBezTo>
                <a:lnTo>
                  <a:pt x="420" y="99"/>
                </a:lnTo>
                <a:lnTo>
                  <a:pt x="420" y="398"/>
                </a:lnTo>
                <a:lnTo>
                  <a:pt x="420" y="464"/>
                </a:lnTo>
                <a:cubicBezTo>
                  <a:pt x="420" y="483"/>
                  <a:pt x="405" y="498"/>
                  <a:pt x="387" y="498"/>
                </a:cubicBezTo>
                <a:close/>
                <a:moveTo>
                  <a:pt x="608" y="464"/>
                </a:moveTo>
                <a:cubicBezTo>
                  <a:pt x="608" y="483"/>
                  <a:pt x="594" y="498"/>
                  <a:pt x="575" y="498"/>
                </a:cubicBezTo>
                <a:lnTo>
                  <a:pt x="509" y="498"/>
                </a:lnTo>
                <a:cubicBezTo>
                  <a:pt x="490" y="498"/>
                  <a:pt x="476" y="483"/>
                  <a:pt x="476" y="464"/>
                </a:cubicBezTo>
                <a:lnTo>
                  <a:pt x="476" y="232"/>
                </a:lnTo>
                <a:lnTo>
                  <a:pt x="476" y="166"/>
                </a:lnTo>
                <a:cubicBezTo>
                  <a:pt x="476" y="147"/>
                  <a:pt x="490" y="132"/>
                  <a:pt x="509" y="132"/>
                </a:cubicBezTo>
                <a:lnTo>
                  <a:pt x="575" y="132"/>
                </a:lnTo>
                <a:cubicBezTo>
                  <a:pt x="594" y="132"/>
                  <a:pt x="608" y="147"/>
                  <a:pt x="608" y="166"/>
                </a:cubicBezTo>
                <a:lnTo>
                  <a:pt x="608" y="398"/>
                </a:lnTo>
                <a:lnTo>
                  <a:pt x="608" y="464"/>
                </a:lnTo>
                <a:close/>
                <a:moveTo>
                  <a:pt x="680" y="597"/>
                </a:moveTo>
                <a:lnTo>
                  <a:pt x="28" y="597"/>
                </a:lnTo>
                <a:cubicBezTo>
                  <a:pt x="12" y="597"/>
                  <a:pt x="0" y="585"/>
                  <a:pt x="0" y="569"/>
                </a:cubicBezTo>
                <a:lnTo>
                  <a:pt x="0" y="558"/>
                </a:lnTo>
                <a:cubicBezTo>
                  <a:pt x="0" y="543"/>
                  <a:pt x="12" y="531"/>
                  <a:pt x="28" y="531"/>
                </a:cubicBezTo>
                <a:lnTo>
                  <a:pt x="680" y="531"/>
                </a:lnTo>
                <a:cubicBezTo>
                  <a:pt x="696" y="531"/>
                  <a:pt x="708" y="543"/>
                  <a:pt x="708" y="558"/>
                </a:cubicBezTo>
                <a:lnTo>
                  <a:pt x="708" y="569"/>
                </a:lnTo>
                <a:cubicBezTo>
                  <a:pt x="708" y="585"/>
                  <a:pt x="696" y="597"/>
                  <a:pt x="680" y="597"/>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4" name="TextBox 23"/>
          <p:cNvSpPr txBox="1"/>
          <p:nvPr/>
        </p:nvSpPr>
        <p:spPr>
          <a:xfrm>
            <a:off x="8206492" y="5115996"/>
            <a:ext cx="1239844" cy="276999"/>
          </a:xfrm>
          <a:prstGeom prst="rect">
            <a:avLst/>
          </a:prstGeom>
          <a:noFill/>
        </p:spPr>
        <p:txBody>
          <a:bodyPr wrap="square" rtlCol="0">
            <a:spAutoFit/>
          </a:bodyPr>
          <a:lstStyle/>
          <a:p>
            <a:pPr algn="ctr"/>
            <a:r>
              <a:rPr lang="id-ID" sz="1200" dirty="0">
                <a:solidFill>
                  <a:schemeClr val="bg1"/>
                </a:solidFill>
                <a:latin typeface="Poppins" panose="00000500000000000000" pitchFamily="50" charset="0"/>
                <a:cs typeface="Poppins" panose="00000500000000000000" pitchFamily="50" charset="0"/>
              </a:rPr>
              <a:t>Sample</a:t>
            </a:r>
            <a:endParaRPr lang="en-US" sz="1200" dirty="0">
              <a:solidFill>
                <a:schemeClr val="bg1"/>
              </a:solidFill>
              <a:latin typeface="Poppins" panose="00000500000000000000" pitchFamily="50" charset="0"/>
              <a:cs typeface="Poppins" panose="00000500000000000000" pitchFamily="50" charset="0"/>
            </a:endParaRPr>
          </a:p>
        </p:txBody>
      </p:sp>
      <p:sp>
        <p:nvSpPr>
          <p:cNvPr id="25" name="TextBox 24"/>
          <p:cNvSpPr txBox="1"/>
          <p:nvPr/>
        </p:nvSpPr>
        <p:spPr>
          <a:xfrm>
            <a:off x="8206492" y="3599013"/>
            <a:ext cx="1239844" cy="276999"/>
          </a:xfrm>
          <a:prstGeom prst="rect">
            <a:avLst/>
          </a:prstGeom>
          <a:noFill/>
        </p:spPr>
        <p:txBody>
          <a:bodyPr wrap="square" rtlCol="0">
            <a:spAutoFit/>
          </a:bodyPr>
          <a:lstStyle/>
          <a:p>
            <a:pPr algn="ctr"/>
            <a:r>
              <a:rPr lang="id-ID" sz="1200" dirty="0">
                <a:solidFill>
                  <a:schemeClr val="bg1"/>
                </a:solidFill>
                <a:latin typeface="Poppins" panose="00000500000000000000" pitchFamily="50" charset="0"/>
                <a:cs typeface="Poppins" panose="00000500000000000000" pitchFamily="50" charset="0"/>
              </a:rPr>
              <a:t>Sample</a:t>
            </a:r>
            <a:endParaRPr lang="en-US" sz="1200" dirty="0">
              <a:solidFill>
                <a:schemeClr val="bg1"/>
              </a:solidFill>
              <a:latin typeface="Poppins" panose="00000500000000000000" pitchFamily="50" charset="0"/>
              <a:cs typeface="Poppins" panose="00000500000000000000" pitchFamily="50" charset="0"/>
            </a:endParaRPr>
          </a:p>
        </p:txBody>
      </p:sp>
      <p:sp>
        <p:nvSpPr>
          <p:cNvPr id="26" name="TextBox 25"/>
          <p:cNvSpPr txBox="1"/>
          <p:nvPr/>
        </p:nvSpPr>
        <p:spPr>
          <a:xfrm>
            <a:off x="8206492" y="2105380"/>
            <a:ext cx="1239844" cy="276999"/>
          </a:xfrm>
          <a:prstGeom prst="rect">
            <a:avLst/>
          </a:prstGeom>
          <a:noFill/>
        </p:spPr>
        <p:txBody>
          <a:bodyPr wrap="square" rtlCol="0">
            <a:spAutoFit/>
          </a:bodyPr>
          <a:lstStyle/>
          <a:p>
            <a:pPr algn="ctr"/>
            <a:r>
              <a:rPr lang="id-ID" sz="1200" dirty="0">
                <a:solidFill>
                  <a:schemeClr val="bg1"/>
                </a:solidFill>
                <a:latin typeface="Poppins" panose="00000500000000000000" pitchFamily="50" charset="0"/>
                <a:cs typeface="Poppins" panose="00000500000000000000" pitchFamily="50" charset="0"/>
              </a:rPr>
              <a:t>Smple</a:t>
            </a:r>
            <a:endParaRPr lang="en-US" sz="1200" dirty="0">
              <a:solidFill>
                <a:schemeClr val="bg1"/>
              </a:solidFill>
              <a:latin typeface="Poppins" panose="00000500000000000000" pitchFamily="50" charset="0"/>
              <a:cs typeface="Poppins" panose="00000500000000000000" pitchFamily="50" charset="0"/>
            </a:endParaRPr>
          </a:p>
        </p:txBody>
      </p:sp>
      <p:sp>
        <p:nvSpPr>
          <p:cNvPr id="31" name="Freeform 30"/>
          <p:cNvSpPr>
            <a:spLocks noEditPoints="1"/>
          </p:cNvSpPr>
          <p:nvPr/>
        </p:nvSpPr>
        <p:spPr bwMode="auto">
          <a:xfrm>
            <a:off x="842448" y="4458353"/>
            <a:ext cx="317305" cy="401221"/>
          </a:xfrm>
          <a:custGeom>
            <a:avLst/>
            <a:gdLst>
              <a:gd name="T0" fmla="*/ 392 w 635"/>
              <a:gd name="T1" fmla="*/ 595 h 801"/>
              <a:gd name="T2" fmla="*/ 83 w 635"/>
              <a:gd name="T3" fmla="*/ 582 h 801"/>
              <a:gd name="T4" fmla="*/ 392 w 635"/>
              <a:gd name="T5" fmla="*/ 569 h 801"/>
              <a:gd name="T6" fmla="*/ 561 w 635"/>
              <a:gd name="T7" fmla="*/ 739 h 801"/>
              <a:gd name="T8" fmla="*/ 545 w 635"/>
              <a:gd name="T9" fmla="*/ 196 h 801"/>
              <a:gd name="T10" fmla="*/ 444 w 635"/>
              <a:gd name="T11" fmla="*/ 92 h 801"/>
              <a:gd name="T12" fmla="*/ 72 w 635"/>
              <a:gd name="T13" fmla="*/ 90 h 801"/>
              <a:gd name="T14" fmla="*/ 72 w 635"/>
              <a:gd name="T15" fmla="*/ 57 h 801"/>
              <a:gd name="T16" fmla="*/ 467 w 635"/>
              <a:gd name="T17" fmla="*/ 68 h 801"/>
              <a:gd name="T18" fmla="*/ 578 w 635"/>
              <a:gd name="T19" fmla="*/ 196 h 801"/>
              <a:gd name="T20" fmla="*/ 561 w 635"/>
              <a:gd name="T21" fmla="*/ 739 h 801"/>
              <a:gd name="T22" fmla="*/ 602 w 635"/>
              <a:gd name="T23" fmla="*/ 666 h 801"/>
              <a:gd name="T24" fmla="*/ 600 w 635"/>
              <a:gd name="T25" fmla="*/ 134 h 801"/>
              <a:gd name="T26" fmla="*/ 496 w 635"/>
              <a:gd name="T27" fmla="*/ 33 h 801"/>
              <a:gd name="T28" fmla="*/ 113 w 635"/>
              <a:gd name="T29" fmla="*/ 16 h 801"/>
              <a:gd name="T30" fmla="*/ 496 w 635"/>
              <a:gd name="T31" fmla="*/ 0 h 801"/>
              <a:gd name="T32" fmla="*/ 623 w 635"/>
              <a:gd name="T33" fmla="*/ 111 h 801"/>
              <a:gd name="T34" fmla="*/ 635 w 635"/>
              <a:gd name="T35" fmla="*/ 666 h 801"/>
              <a:gd name="T36" fmla="*/ 405 w 635"/>
              <a:gd name="T37" fmla="*/ 495 h 801"/>
              <a:gd name="T38" fmla="*/ 96 w 635"/>
              <a:gd name="T39" fmla="*/ 508 h 801"/>
              <a:gd name="T40" fmla="*/ 96 w 635"/>
              <a:gd name="T41" fmla="*/ 482 h 801"/>
              <a:gd name="T42" fmla="*/ 405 w 635"/>
              <a:gd name="T43" fmla="*/ 495 h 801"/>
              <a:gd name="T44" fmla="*/ 392 w 635"/>
              <a:gd name="T45" fmla="*/ 423 h 801"/>
              <a:gd name="T46" fmla="*/ 83 w 635"/>
              <a:gd name="T47" fmla="*/ 410 h 801"/>
              <a:gd name="T48" fmla="*/ 392 w 635"/>
              <a:gd name="T49" fmla="*/ 397 h 801"/>
              <a:gd name="T50" fmla="*/ 96 w 635"/>
              <a:gd name="T51" fmla="*/ 310 h 801"/>
              <a:gd name="T52" fmla="*/ 405 w 635"/>
              <a:gd name="T53" fmla="*/ 323 h 801"/>
              <a:gd name="T54" fmla="*/ 96 w 635"/>
              <a:gd name="T55" fmla="*/ 336 h 801"/>
              <a:gd name="T56" fmla="*/ 96 w 635"/>
              <a:gd name="T57" fmla="*/ 310 h 801"/>
              <a:gd name="T58" fmla="*/ 459 w 635"/>
              <a:gd name="T59" fmla="*/ 766 h 801"/>
              <a:gd name="T60" fmla="*/ 35 w 635"/>
              <a:gd name="T61" fmla="*/ 760 h 801"/>
              <a:gd name="T62" fmla="*/ 41 w 635"/>
              <a:gd name="T63" fmla="*/ 159 h 801"/>
              <a:gd name="T64" fmla="*/ 357 w 635"/>
              <a:gd name="T65" fmla="*/ 260 h 801"/>
              <a:gd name="T66" fmla="*/ 465 w 635"/>
              <a:gd name="T67" fmla="*/ 277 h 801"/>
              <a:gd name="T68" fmla="*/ 392 w 635"/>
              <a:gd name="T69" fmla="*/ 186 h 801"/>
              <a:gd name="T70" fmla="*/ 392 w 635"/>
              <a:gd name="T71" fmla="*/ 243 h 801"/>
              <a:gd name="T72" fmla="*/ 382 w 635"/>
              <a:gd name="T73" fmla="*/ 124 h 801"/>
              <a:gd name="T74" fmla="*/ 0 w 635"/>
              <a:gd name="T75" fmla="*/ 166 h 801"/>
              <a:gd name="T76" fmla="*/ 41 w 635"/>
              <a:gd name="T77" fmla="*/ 801 h 801"/>
              <a:gd name="T78" fmla="*/ 500 w 635"/>
              <a:gd name="T79" fmla="*/ 760 h 801"/>
              <a:gd name="T80" fmla="*/ 382 w 635"/>
              <a:gd name="T81" fmla="*/ 124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5" h="801">
                <a:moveTo>
                  <a:pt x="405" y="582"/>
                </a:moveTo>
                <a:cubicBezTo>
                  <a:pt x="405" y="589"/>
                  <a:pt x="399" y="595"/>
                  <a:pt x="392" y="595"/>
                </a:cubicBezTo>
                <a:lnTo>
                  <a:pt x="96" y="595"/>
                </a:lnTo>
                <a:cubicBezTo>
                  <a:pt x="89" y="595"/>
                  <a:pt x="83" y="589"/>
                  <a:pt x="83" y="582"/>
                </a:cubicBezTo>
                <a:cubicBezTo>
                  <a:pt x="83" y="575"/>
                  <a:pt x="89" y="569"/>
                  <a:pt x="96" y="569"/>
                </a:cubicBezTo>
                <a:lnTo>
                  <a:pt x="392" y="569"/>
                </a:lnTo>
                <a:cubicBezTo>
                  <a:pt x="399" y="569"/>
                  <a:pt x="405" y="575"/>
                  <a:pt x="405" y="582"/>
                </a:cubicBezTo>
                <a:close/>
                <a:moveTo>
                  <a:pt x="561" y="739"/>
                </a:moveTo>
                <a:cubicBezTo>
                  <a:pt x="552" y="739"/>
                  <a:pt x="545" y="732"/>
                  <a:pt x="545" y="722"/>
                </a:cubicBezTo>
                <a:lnTo>
                  <a:pt x="545" y="196"/>
                </a:lnTo>
                <a:cubicBezTo>
                  <a:pt x="545" y="194"/>
                  <a:pt x="544" y="192"/>
                  <a:pt x="543" y="191"/>
                </a:cubicBezTo>
                <a:lnTo>
                  <a:pt x="444" y="92"/>
                </a:lnTo>
                <a:cubicBezTo>
                  <a:pt x="442" y="90"/>
                  <a:pt x="441" y="90"/>
                  <a:pt x="439" y="90"/>
                </a:cubicBezTo>
                <a:lnTo>
                  <a:pt x="72" y="90"/>
                </a:lnTo>
                <a:cubicBezTo>
                  <a:pt x="63" y="90"/>
                  <a:pt x="56" y="82"/>
                  <a:pt x="56" y="73"/>
                </a:cubicBezTo>
                <a:cubicBezTo>
                  <a:pt x="56" y="64"/>
                  <a:pt x="63" y="57"/>
                  <a:pt x="72" y="57"/>
                </a:cubicBezTo>
                <a:lnTo>
                  <a:pt x="439" y="57"/>
                </a:lnTo>
                <a:cubicBezTo>
                  <a:pt x="450" y="57"/>
                  <a:pt x="460" y="61"/>
                  <a:pt x="467" y="68"/>
                </a:cubicBezTo>
                <a:lnTo>
                  <a:pt x="566" y="167"/>
                </a:lnTo>
                <a:cubicBezTo>
                  <a:pt x="574" y="175"/>
                  <a:pt x="578" y="185"/>
                  <a:pt x="578" y="196"/>
                </a:cubicBezTo>
                <a:lnTo>
                  <a:pt x="578" y="722"/>
                </a:lnTo>
                <a:cubicBezTo>
                  <a:pt x="578" y="732"/>
                  <a:pt x="571" y="739"/>
                  <a:pt x="561" y="739"/>
                </a:cubicBezTo>
                <a:close/>
                <a:moveTo>
                  <a:pt x="618" y="682"/>
                </a:moveTo>
                <a:cubicBezTo>
                  <a:pt x="609" y="682"/>
                  <a:pt x="602" y="675"/>
                  <a:pt x="602" y="666"/>
                </a:cubicBezTo>
                <a:lnTo>
                  <a:pt x="602" y="139"/>
                </a:lnTo>
                <a:cubicBezTo>
                  <a:pt x="602" y="137"/>
                  <a:pt x="601" y="135"/>
                  <a:pt x="600" y="134"/>
                </a:cubicBezTo>
                <a:lnTo>
                  <a:pt x="501" y="35"/>
                </a:lnTo>
                <a:cubicBezTo>
                  <a:pt x="499" y="34"/>
                  <a:pt x="497" y="33"/>
                  <a:pt x="496" y="33"/>
                </a:cubicBezTo>
                <a:lnTo>
                  <a:pt x="129" y="33"/>
                </a:lnTo>
                <a:cubicBezTo>
                  <a:pt x="120" y="33"/>
                  <a:pt x="113" y="25"/>
                  <a:pt x="113" y="16"/>
                </a:cubicBezTo>
                <a:cubicBezTo>
                  <a:pt x="113" y="7"/>
                  <a:pt x="120" y="0"/>
                  <a:pt x="129" y="0"/>
                </a:cubicBezTo>
                <a:lnTo>
                  <a:pt x="496" y="0"/>
                </a:lnTo>
                <a:cubicBezTo>
                  <a:pt x="506" y="0"/>
                  <a:pt x="516" y="4"/>
                  <a:pt x="524" y="11"/>
                </a:cubicBezTo>
                <a:lnTo>
                  <a:pt x="623" y="111"/>
                </a:lnTo>
                <a:cubicBezTo>
                  <a:pt x="630" y="118"/>
                  <a:pt x="635" y="128"/>
                  <a:pt x="635" y="139"/>
                </a:cubicBezTo>
                <a:lnTo>
                  <a:pt x="635" y="666"/>
                </a:lnTo>
                <a:cubicBezTo>
                  <a:pt x="635" y="675"/>
                  <a:pt x="627" y="682"/>
                  <a:pt x="618" y="682"/>
                </a:cubicBezTo>
                <a:close/>
                <a:moveTo>
                  <a:pt x="405" y="495"/>
                </a:moveTo>
                <a:cubicBezTo>
                  <a:pt x="405" y="503"/>
                  <a:pt x="399" y="508"/>
                  <a:pt x="392" y="508"/>
                </a:cubicBezTo>
                <a:lnTo>
                  <a:pt x="96" y="508"/>
                </a:lnTo>
                <a:cubicBezTo>
                  <a:pt x="89" y="508"/>
                  <a:pt x="83" y="503"/>
                  <a:pt x="83" y="495"/>
                </a:cubicBezTo>
                <a:cubicBezTo>
                  <a:pt x="83" y="488"/>
                  <a:pt x="89" y="482"/>
                  <a:pt x="96" y="482"/>
                </a:cubicBezTo>
                <a:lnTo>
                  <a:pt x="392" y="482"/>
                </a:lnTo>
                <a:cubicBezTo>
                  <a:pt x="399" y="482"/>
                  <a:pt x="405" y="488"/>
                  <a:pt x="405" y="495"/>
                </a:cubicBezTo>
                <a:close/>
                <a:moveTo>
                  <a:pt x="405" y="410"/>
                </a:moveTo>
                <a:cubicBezTo>
                  <a:pt x="405" y="418"/>
                  <a:pt x="399" y="423"/>
                  <a:pt x="392" y="423"/>
                </a:cubicBezTo>
                <a:lnTo>
                  <a:pt x="96" y="423"/>
                </a:lnTo>
                <a:cubicBezTo>
                  <a:pt x="89" y="423"/>
                  <a:pt x="83" y="418"/>
                  <a:pt x="83" y="410"/>
                </a:cubicBezTo>
                <a:cubicBezTo>
                  <a:pt x="83" y="403"/>
                  <a:pt x="89" y="397"/>
                  <a:pt x="96" y="397"/>
                </a:cubicBezTo>
                <a:lnTo>
                  <a:pt x="392" y="397"/>
                </a:lnTo>
                <a:cubicBezTo>
                  <a:pt x="399" y="397"/>
                  <a:pt x="405" y="403"/>
                  <a:pt x="405" y="410"/>
                </a:cubicBezTo>
                <a:close/>
                <a:moveTo>
                  <a:pt x="96" y="310"/>
                </a:moveTo>
                <a:lnTo>
                  <a:pt x="392" y="310"/>
                </a:lnTo>
                <a:cubicBezTo>
                  <a:pt x="399" y="310"/>
                  <a:pt x="405" y="315"/>
                  <a:pt x="405" y="323"/>
                </a:cubicBezTo>
                <a:cubicBezTo>
                  <a:pt x="405" y="330"/>
                  <a:pt x="399" y="336"/>
                  <a:pt x="392" y="336"/>
                </a:cubicBezTo>
                <a:lnTo>
                  <a:pt x="96" y="336"/>
                </a:lnTo>
                <a:cubicBezTo>
                  <a:pt x="89" y="336"/>
                  <a:pt x="83" y="330"/>
                  <a:pt x="83" y="323"/>
                </a:cubicBezTo>
                <a:cubicBezTo>
                  <a:pt x="83" y="315"/>
                  <a:pt x="89" y="310"/>
                  <a:pt x="96" y="310"/>
                </a:cubicBezTo>
                <a:close/>
                <a:moveTo>
                  <a:pt x="465" y="760"/>
                </a:moveTo>
                <a:cubicBezTo>
                  <a:pt x="465" y="763"/>
                  <a:pt x="462" y="766"/>
                  <a:pt x="459" y="766"/>
                </a:cubicBezTo>
                <a:lnTo>
                  <a:pt x="41" y="766"/>
                </a:lnTo>
                <a:cubicBezTo>
                  <a:pt x="38" y="766"/>
                  <a:pt x="35" y="763"/>
                  <a:pt x="35" y="760"/>
                </a:cubicBezTo>
                <a:lnTo>
                  <a:pt x="35" y="166"/>
                </a:lnTo>
                <a:cubicBezTo>
                  <a:pt x="35" y="162"/>
                  <a:pt x="38" y="159"/>
                  <a:pt x="41" y="159"/>
                </a:cubicBezTo>
                <a:lnTo>
                  <a:pt x="357" y="159"/>
                </a:lnTo>
                <a:lnTo>
                  <a:pt x="357" y="260"/>
                </a:lnTo>
                <a:cubicBezTo>
                  <a:pt x="357" y="270"/>
                  <a:pt x="365" y="277"/>
                  <a:pt x="374" y="277"/>
                </a:cubicBezTo>
                <a:lnTo>
                  <a:pt x="465" y="277"/>
                </a:lnTo>
                <a:lnTo>
                  <a:pt x="465" y="760"/>
                </a:lnTo>
                <a:close/>
                <a:moveTo>
                  <a:pt x="392" y="186"/>
                </a:moveTo>
                <a:lnTo>
                  <a:pt x="444" y="243"/>
                </a:lnTo>
                <a:lnTo>
                  <a:pt x="392" y="243"/>
                </a:lnTo>
                <a:lnTo>
                  <a:pt x="392" y="186"/>
                </a:lnTo>
                <a:close/>
                <a:moveTo>
                  <a:pt x="382" y="124"/>
                </a:moveTo>
                <a:lnTo>
                  <a:pt x="41" y="124"/>
                </a:lnTo>
                <a:cubicBezTo>
                  <a:pt x="18" y="124"/>
                  <a:pt x="0" y="143"/>
                  <a:pt x="0" y="166"/>
                </a:cubicBezTo>
                <a:lnTo>
                  <a:pt x="0" y="760"/>
                </a:lnTo>
                <a:cubicBezTo>
                  <a:pt x="0" y="783"/>
                  <a:pt x="18" y="801"/>
                  <a:pt x="41" y="801"/>
                </a:cubicBezTo>
                <a:lnTo>
                  <a:pt x="459" y="801"/>
                </a:lnTo>
                <a:cubicBezTo>
                  <a:pt x="482" y="801"/>
                  <a:pt x="500" y="783"/>
                  <a:pt x="500" y="760"/>
                </a:cubicBezTo>
                <a:lnTo>
                  <a:pt x="500" y="253"/>
                </a:lnTo>
                <a:lnTo>
                  <a:pt x="382" y="124"/>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32" name="Freeform 31"/>
          <p:cNvSpPr>
            <a:spLocks noEditPoints="1"/>
          </p:cNvSpPr>
          <p:nvPr/>
        </p:nvSpPr>
        <p:spPr bwMode="auto">
          <a:xfrm>
            <a:off x="866526" y="5582140"/>
            <a:ext cx="275347" cy="356641"/>
          </a:xfrm>
          <a:custGeom>
            <a:avLst/>
            <a:gdLst>
              <a:gd name="T0" fmla="*/ 277 w 553"/>
              <a:gd name="T1" fmla="*/ 0 h 710"/>
              <a:gd name="T2" fmla="*/ 437 w 553"/>
              <a:gd name="T3" fmla="*/ 161 h 710"/>
              <a:gd name="T4" fmla="*/ 277 w 553"/>
              <a:gd name="T5" fmla="*/ 322 h 710"/>
              <a:gd name="T6" fmla="*/ 116 w 553"/>
              <a:gd name="T7" fmla="*/ 161 h 710"/>
              <a:gd name="T8" fmla="*/ 277 w 553"/>
              <a:gd name="T9" fmla="*/ 0 h 710"/>
              <a:gd name="T10" fmla="*/ 277 w 553"/>
              <a:gd name="T11" fmla="*/ 390 h 710"/>
              <a:gd name="T12" fmla="*/ 277 w 553"/>
              <a:gd name="T13" fmla="*/ 390 h 710"/>
              <a:gd name="T14" fmla="*/ 298 w 553"/>
              <a:gd name="T15" fmla="*/ 410 h 710"/>
              <a:gd name="T16" fmla="*/ 312 w 553"/>
              <a:gd name="T17" fmla="*/ 601 h 710"/>
              <a:gd name="T18" fmla="*/ 339 w 553"/>
              <a:gd name="T19" fmla="*/ 601 h 710"/>
              <a:gd name="T20" fmla="*/ 403 w 553"/>
              <a:gd name="T21" fmla="*/ 361 h 710"/>
              <a:gd name="T22" fmla="*/ 553 w 553"/>
              <a:gd name="T23" fmla="*/ 553 h 710"/>
              <a:gd name="T24" fmla="*/ 553 w 553"/>
              <a:gd name="T25" fmla="*/ 710 h 710"/>
              <a:gd name="T26" fmla="*/ 0 w 553"/>
              <a:gd name="T27" fmla="*/ 710 h 710"/>
              <a:gd name="T28" fmla="*/ 0 w 553"/>
              <a:gd name="T29" fmla="*/ 553 h 710"/>
              <a:gd name="T30" fmla="*/ 150 w 553"/>
              <a:gd name="T31" fmla="*/ 361 h 710"/>
              <a:gd name="T32" fmla="*/ 215 w 553"/>
              <a:gd name="T33" fmla="*/ 601 h 710"/>
              <a:gd name="T34" fmla="*/ 241 w 553"/>
              <a:gd name="T35" fmla="*/ 601 h 710"/>
              <a:gd name="T36" fmla="*/ 255 w 553"/>
              <a:gd name="T37" fmla="*/ 410 h 710"/>
              <a:gd name="T38" fmla="*/ 277 w 553"/>
              <a:gd name="T39" fmla="*/ 39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3" h="710">
                <a:moveTo>
                  <a:pt x="277" y="0"/>
                </a:moveTo>
                <a:cubicBezTo>
                  <a:pt x="365" y="0"/>
                  <a:pt x="437" y="72"/>
                  <a:pt x="437" y="161"/>
                </a:cubicBezTo>
                <a:cubicBezTo>
                  <a:pt x="437" y="250"/>
                  <a:pt x="365" y="322"/>
                  <a:pt x="277" y="322"/>
                </a:cubicBezTo>
                <a:cubicBezTo>
                  <a:pt x="188" y="322"/>
                  <a:pt x="116" y="250"/>
                  <a:pt x="116" y="161"/>
                </a:cubicBezTo>
                <a:cubicBezTo>
                  <a:pt x="116" y="72"/>
                  <a:pt x="188" y="0"/>
                  <a:pt x="277" y="0"/>
                </a:cubicBezTo>
                <a:close/>
                <a:moveTo>
                  <a:pt x="277" y="390"/>
                </a:moveTo>
                <a:lnTo>
                  <a:pt x="277" y="390"/>
                </a:lnTo>
                <a:cubicBezTo>
                  <a:pt x="288" y="390"/>
                  <a:pt x="297" y="399"/>
                  <a:pt x="298" y="410"/>
                </a:cubicBezTo>
                <a:lnTo>
                  <a:pt x="312" y="601"/>
                </a:lnTo>
                <a:lnTo>
                  <a:pt x="339" y="601"/>
                </a:lnTo>
                <a:lnTo>
                  <a:pt x="403" y="361"/>
                </a:lnTo>
                <a:cubicBezTo>
                  <a:pt x="489" y="382"/>
                  <a:pt x="553" y="461"/>
                  <a:pt x="553" y="553"/>
                </a:cubicBezTo>
                <a:lnTo>
                  <a:pt x="553" y="710"/>
                </a:lnTo>
                <a:lnTo>
                  <a:pt x="0" y="710"/>
                </a:lnTo>
                <a:lnTo>
                  <a:pt x="0" y="553"/>
                </a:lnTo>
                <a:cubicBezTo>
                  <a:pt x="0" y="461"/>
                  <a:pt x="64" y="382"/>
                  <a:pt x="150" y="361"/>
                </a:cubicBezTo>
                <a:lnTo>
                  <a:pt x="215" y="601"/>
                </a:lnTo>
                <a:lnTo>
                  <a:pt x="241" y="601"/>
                </a:lnTo>
                <a:lnTo>
                  <a:pt x="255" y="410"/>
                </a:lnTo>
                <a:cubicBezTo>
                  <a:pt x="256" y="399"/>
                  <a:pt x="265" y="390"/>
                  <a:pt x="277" y="390"/>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33" name="Freeform 355"/>
          <p:cNvSpPr>
            <a:spLocks noEditPoints="1"/>
          </p:cNvSpPr>
          <p:nvPr/>
        </p:nvSpPr>
        <p:spPr bwMode="auto">
          <a:xfrm>
            <a:off x="809198" y="3343684"/>
            <a:ext cx="354018" cy="298948"/>
          </a:xfrm>
          <a:custGeom>
            <a:avLst/>
            <a:gdLst>
              <a:gd name="T0" fmla="*/ 199 w 708"/>
              <a:gd name="T1" fmla="*/ 498 h 597"/>
              <a:gd name="T2" fmla="*/ 133 w 708"/>
              <a:gd name="T3" fmla="*/ 498 h 597"/>
              <a:gd name="T4" fmla="*/ 99 w 708"/>
              <a:gd name="T5" fmla="*/ 464 h 597"/>
              <a:gd name="T6" fmla="*/ 100 w 708"/>
              <a:gd name="T7" fmla="*/ 398 h 597"/>
              <a:gd name="T8" fmla="*/ 100 w 708"/>
              <a:gd name="T9" fmla="*/ 332 h 597"/>
              <a:gd name="T10" fmla="*/ 133 w 708"/>
              <a:gd name="T11" fmla="*/ 298 h 597"/>
              <a:gd name="T12" fmla="*/ 199 w 708"/>
              <a:gd name="T13" fmla="*/ 298 h 597"/>
              <a:gd name="T14" fmla="*/ 232 w 708"/>
              <a:gd name="T15" fmla="*/ 332 h 597"/>
              <a:gd name="T16" fmla="*/ 232 w 708"/>
              <a:gd name="T17" fmla="*/ 398 h 597"/>
              <a:gd name="T18" fmla="*/ 232 w 708"/>
              <a:gd name="T19" fmla="*/ 464 h 597"/>
              <a:gd name="T20" fmla="*/ 199 w 708"/>
              <a:gd name="T21" fmla="*/ 498 h 597"/>
              <a:gd name="T22" fmla="*/ 387 w 708"/>
              <a:gd name="T23" fmla="*/ 498 h 597"/>
              <a:gd name="T24" fmla="*/ 321 w 708"/>
              <a:gd name="T25" fmla="*/ 498 h 597"/>
              <a:gd name="T26" fmla="*/ 288 w 708"/>
              <a:gd name="T27" fmla="*/ 464 h 597"/>
              <a:gd name="T28" fmla="*/ 288 w 708"/>
              <a:gd name="T29" fmla="*/ 398 h 597"/>
              <a:gd name="T30" fmla="*/ 288 w 708"/>
              <a:gd name="T31" fmla="*/ 99 h 597"/>
              <a:gd name="T32" fmla="*/ 288 w 708"/>
              <a:gd name="T33" fmla="*/ 33 h 597"/>
              <a:gd name="T34" fmla="*/ 321 w 708"/>
              <a:gd name="T35" fmla="*/ 0 h 597"/>
              <a:gd name="T36" fmla="*/ 387 w 708"/>
              <a:gd name="T37" fmla="*/ 0 h 597"/>
              <a:gd name="T38" fmla="*/ 420 w 708"/>
              <a:gd name="T39" fmla="*/ 33 h 597"/>
              <a:gd name="T40" fmla="*/ 420 w 708"/>
              <a:gd name="T41" fmla="*/ 99 h 597"/>
              <a:gd name="T42" fmla="*/ 420 w 708"/>
              <a:gd name="T43" fmla="*/ 398 h 597"/>
              <a:gd name="T44" fmla="*/ 420 w 708"/>
              <a:gd name="T45" fmla="*/ 464 h 597"/>
              <a:gd name="T46" fmla="*/ 387 w 708"/>
              <a:gd name="T47" fmla="*/ 498 h 597"/>
              <a:gd name="T48" fmla="*/ 608 w 708"/>
              <a:gd name="T49" fmla="*/ 464 h 597"/>
              <a:gd name="T50" fmla="*/ 575 w 708"/>
              <a:gd name="T51" fmla="*/ 498 h 597"/>
              <a:gd name="T52" fmla="*/ 509 w 708"/>
              <a:gd name="T53" fmla="*/ 498 h 597"/>
              <a:gd name="T54" fmla="*/ 476 w 708"/>
              <a:gd name="T55" fmla="*/ 464 h 597"/>
              <a:gd name="T56" fmla="*/ 476 w 708"/>
              <a:gd name="T57" fmla="*/ 232 h 597"/>
              <a:gd name="T58" fmla="*/ 476 w 708"/>
              <a:gd name="T59" fmla="*/ 166 h 597"/>
              <a:gd name="T60" fmla="*/ 509 w 708"/>
              <a:gd name="T61" fmla="*/ 132 h 597"/>
              <a:gd name="T62" fmla="*/ 575 w 708"/>
              <a:gd name="T63" fmla="*/ 132 h 597"/>
              <a:gd name="T64" fmla="*/ 608 w 708"/>
              <a:gd name="T65" fmla="*/ 166 h 597"/>
              <a:gd name="T66" fmla="*/ 608 w 708"/>
              <a:gd name="T67" fmla="*/ 398 h 597"/>
              <a:gd name="T68" fmla="*/ 608 w 708"/>
              <a:gd name="T69" fmla="*/ 464 h 597"/>
              <a:gd name="T70" fmla="*/ 680 w 708"/>
              <a:gd name="T71" fmla="*/ 597 h 597"/>
              <a:gd name="T72" fmla="*/ 28 w 708"/>
              <a:gd name="T73" fmla="*/ 597 h 597"/>
              <a:gd name="T74" fmla="*/ 0 w 708"/>
              <a:gd name="T75" fmla="*/ 569 h 597"/>
              <a:gd name="T76" fmla="*/ 0 w 708"/>
              <a:gd name="T77" fmla="*/ 558 h 597"/>
              <a:gd name="T78" fmla="*/ 28 w 708"/>
              <a:gd name="T79" fmla="*/ 531 h 597"/>
              <a:gd name="T80" fmla="*/ 680 w 708"/>
              <a:gd name="T81" fmla="*/ 531 h 597"/>
              <a:gd name="T82" fmla="*/ 708 w 708"/>
              <a:gd name="T83" fmla="*/ 558 h 597"/>
              <a:gd name="T84" fmla="*/ 708 w 708"/>
              <a:gd name="T85" fmla="*/ 569 h 597"/>
              <a:gd name="T86" fmla="*/ 680 w 708"/>
              <a:gd name="T8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8" h="597">
                <a:moveTo>
                  <a:pt x="199" y="498"/>
                </a:moveTo>
                <a:lnTo>
                  <a:pt x="133" y="498"/>
                </a:lnTo>
                <a:cubicBezTo>
                  <a:pt x="114" y="498"/>
                  <a:pt x="99" y="483"/>
                  <a:pt x="99" y="464"/>
                </a:cubicBezTo>
                <a:lnTo>
                  <a:pt x="100" y="398"/>
                </a:lnTo>
                <a:lnTo>
                  <a:pt x="100" y="332"/>
                </a:lnTo>
                <a:cubicBezTo>
                  <a:pt x="100" y="313"/>
                  <a:pt x="114" y="298"/>
                  <a:pt x="133" y="298"/>
                </a:cubicBezTo>
                <a:lnTo>
                  <a:pt x="199" y="298"/>
                </a:lnTo>
                <a:cubicBezTo>
                  <a:pt x="217" y="298"/>
                  <a:pt x="232" y="313"/>
                  <a:pt x="232" y="332"/>
                </a:cubicBezTo>
                <a:lnTo>
                  <a:pt x="232" y="398"/>
                </a:lnTo>
                <a:lnTo>
                  <a:pt x="232" y="464"/>
                </a:lnTo>
                <a:cubicBezTo>
                  <a:pt x="232" y="483"/>
                  <a:pt x="217" y="498"/>
                  <a:pt x="199" y="498"/>
                </a:cubicBezTo>
                <a:close/>
                <a:moveTo>
                  <a:pt x="387" y="498"/>
                </a:moveTo>
                <a:lnTo>
                  <a:pt x="321" y="498"/>
                </a:lnTo>
                <a:cubicBezTo>
                  <a:pt x="302" y="498"/>
                  <a:pt x="288" y="483"/>
                  <a:pt x="288" y="464"/>
                </a:cubicBezTo>
                <a:lnTo>
                  <a:pt x="288" y="398"/>
                </a:lnTo>
                <a:lnTo>
                  <a:pt x="288" y="99"/>
                </a:lnTo>
                <a:lnTo>
                  <a:pt x="288" y="33"/>
                </a:lnTo>
                <a:cubicBezTo>
                  <a:pt x="288" y="15"/>
                  <a:pt x="302" y="0"/>
                  <a:pt x="321" y="0"/>
                </a:cubicBezTo>
                <a:lnTo>
                  <a:pt x="387" y="0"/>
                </a:lnTo>
                <a:cubicBezTo>
                  <a:pt x="405" y="0"/>
                  <a:pt x="420" y="15"/>
                  <a:pt x="420" y="33"/>
                </a:cubicBezTo>
                <a:lnTo>
                  <a:pt x="420" y="99"/>
                </a:lnTo>
                <a:lnTo>
                  <a:pt x="420" y="398"/>
                </a:lnTo>
                <a:lnTo>
                  <a:pt x="420" y="464"/>
                </a:lnTo>
                <a:cubicBezTo>
                  <a:pt x="420" y="483"/>
                  <a:pt x="405" y="498"/>
                  <a:pt x="387" y="498"/>
                </a:cubicBezTo>
                <a:close/>
                <a:moveTo>
                  <a:pt x="608" y="464"/>
                </a:moveTo>
                <a:cubicBezTo>
                  <a:pt x="608" y="483"/>
                  <a:pt x="594" y="498"/>
                  <a:pt x="575" y="498"/>
                </a:cubicBezTo>
                <a:lnTo>
                  <a:pt x="509" y="498"/>
                </a:lnTo>
                <a:cubicBezTo>
                  <a:pt x="490" y="498"/>
                  <a:pt x="476" y="483"/>
                  <a:pt x="476" y="464"/>
                </a:cubicBezTo>
                <a:lnTo>
                  <a:pt x="476" y="232"/>
                </a:lnTo>
                <a:lnTo>
                  <a:pt x="476" y="166"/>
                </a:lnTo>
                <a:cubicBezTo>
                  <a:pt x="476" y="147"/>
                  <a:pt x="490" y="132"/>
                  <a:pt x="509" y="132"/>
                </a:cubicBezTo>
                <a:lnTo>
                  <a:pt x="575" y="132"/>
                </a:lnTo>
                <a:cubicBezTo>
                  <a:pt x="594" y="132"/>
                  <a:pt x="608" y="147"/>
                  <a:pt x="608" y="166"/>
                </a:cubicBezTo>
                <a:lnTo>
                  <a:pt x="608" y="398"/>
                </a:lnTo>
                <a:lnTo>
                  <a:pt x="608" y="464"/>
                </a:lnTo>
                <a:close/>
                <a:moveTo>
                  <a:pt x="680" y="597"/>
                </a:moveTo>
                <a:lnTo>
                  <a:pt x="28" y="597"/>
                </a:lnTo>
                <a:cubicBezTo>
                  <a:pt x="12" y="597"/>
                  <a:pt x="0" y="585"/>
                  <a:pt x="0" y="569"/>
                </a:cubicBezTo>
                <a:lnTo>
                  <a:pt x="0" y="558"/>
                </a:lnTo>
                <a:cubicBezTo>
                  <a:pt x="0" y="543"/>
                  <a:pt x="12" y="531"/>
                  <a:pt x="28" y="531"/>
                </a:cubicBezTo>
                <a:lnTo>
                  <a:pt x="680" y="531"/>
                </a:lnTo>
                <a:cubicBezTo>
                  <a:pt x="696" y="531"/>
                  <a:pt x="708" y="543"/>
                  <a:pt x="708" y="558"/>
                </a:cubicBezTo>
                <a:lnTo>
                  <a:pt x="708" y="569"/>
                </a:lnTo>
                <a:cubicBezTo>
                  <a:pt x="708" y="585"/>
                  <a:pt x="696" y="597"/>
                  <a:pt x="680" y="597"/>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pic>
        <p:nvPicPr>
          <p:cNvPr id="3" name="Picture 2">
            <a:extLst>
              <a:ext uri="{FF2B5EF4-FFF2-40B4-BE49-F238E27FC236}">
                <a16:creationId xmlns:a16="http://schemas.microsoft.com/office/drawing/2014/main" id="{E9A4F729-50D0-4983-9E42-45BC64B6CE8A}"/>
              </a:ext>
            </a:extLst>
          </p:cNvPr>
          <p:cNvPicPr>
            <a:picLocks noChangeAspect="1"/>
          </p:cNvPicPr>
          <p:nvPr/>
        </p:nvPicPr>
        <p:blipFill>
          <a:blip r:embed="rId2"/>
          <a:stretch>
            <a:fillRect/>
          </a:stretch>
        </p:blipFill>
        <p:spPr>
          <a:xfrm rot="5400000">
            <a:off x="7513589" y="2788900"/>
            <a:ext cx="6017274" cy="1109568"/>
          </a:xfrm>
          <a:prstGeom prst="rect">
            <a:avLst/>
          </a:prstGeom>
        </p:spPr>
      </p:pic>
      <p:sp>
        <p:nvSpPr>
          <p:cNvPr id="14" name="Rectangle 13">
            <a:extLst>
              <a:ext uri="{FF2B5EF4-FFF2-40B4-BE49-F238E27FC236}">
                <a16:creationId xmlns:a16="http://schemas.microsoft.com/office/drawing/2014/main" id="{0E19ED7F-E9A5-47B0-BF23-9DB24AB3DDF2}"/>
              </a:ext>
            </a:extLst>
          </p:cNvPr>
          <p:cNvSpPr/>
          <p:nvPr/>
        </p:nvSpPr>
        <p:spPr>
          <a:xfrm>
            <a:off x="2280445" y="2027583"/>
            <a:ext cx="6479766" cy="6562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0" dirty="0">
                <a:solidFill>
                  <a:srgbClr val="5B7B00"/>
                </a:solidFill>
                <a:effectLst/>
                <a:latin typeface="Poppins ExtraBold" panose="00000900000000000000"/>
              </a:rPr>
              <a:t>It is not a technique but it is an approach</a:t>
            </a:r>
            <a:endParaRPr lang="en-US" sz="2000" dirty="0">
              <a:solidFill>
                <a:srgbClr val="5B7B00"/>
              </a:solidFill>
              <a:latin typeface="Poppins ExtraBold" panose="00000900000000000000"/>
            </a:endParaRPr>
          </a:p>
        </p:txBody>
      </p:sp>
      <p:sp>
        <p:nvSpPr>
          <p:cNvPr id="18" name="Rectangle 17">
            <a:extLst>
              <a:ext uri="{FF2B5EF4-FFF2-40B4-BE49-F238E27FC236}">
                <a16:creationId xmlns:a16="http://schemas.microsoft.com/office/drawing/2014/main" id="{B019BE16-2C04-4D20-9A8C-7CA4E1CC366E}"/>
              </a:ext>
            </a:extLst>
          </p:cNvPr>
          <p:cNvSpPr/>
          <p:nvPr/>
        </p:nvSpPr>
        <p:spPr>
          <a:xfrm>
            <a:off x="2280445" y="3086849"/>
            <a:ext cx="4824689" cy="5557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0" i="0" dirty="0">
                <a:solidFill>
                  <a:srgbClr val="5B7B00"/>
                </a:solidFill>
                <a:effectLst/>
                <a:latin typeface="Poppins ExtraBold" panose="00000900000000000000"/>
              </a:rPr>
              <a:t>Is not random testing</a:t>
            </a:r>
            <a:endParaRPr lang="en-US" sz="2000" dirty="0">
              <a:solidFill>
                <a:srgbClr val="5B7B00"/>
              </a:solidFill>
              <a:effectLst/>
              <a:latin typeface="Poppins ExtraBold" panose="00000900000000000000"/>
            </a:endParaRPr>
          </a:p>
        </p:txBody>
      </p:sp>
      <p:sp>
        <p:nvSpPr>
          <p:cNvPr id="28" name="Rectangle 27">
            <a:extLst>
              <a:ext uri="{FF2B5EF4-FFF2-40B4-BE49-F238E27FC236}">
                <a16:creationId xmlns:a16="http://schemas.microsoft.com/office/drawing/2014/main" id="{5C5CCFDC-A204-476E-97A3-FE314EEF6379}"/>
              </a:ext>
            </a:extLst>
          </p:cNvPr>
          <p:cNvSpPr/>
          <p:nvPr/>
        </p:nvSpPr>
        <p:spPr>
          <a:xfrm>
            <a:off x="2280445" y="4048145"/>
            <a:ext cx="5976838" cy="6648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rgbClr val="5B7B00"/>
                </a:solidFill>
                <a:latin typeface="Poppins ExtraBold" panose="00000900000000000000"/>
              </a:rPr>
              <a:t>N</a:t>
            </a:r>
            <a:r>
              <a:rPr lang="en-US" sz="2000" dirty="0">
                <a:solidFill>
                  <a:srgbClr val="5B7B00"/>
                </a:solidFill>
                <a:latin typeface="Poppins ExtraBold" panose="00000900000000000000"/>
              </a:rPr>
              <a:t>ot a replacement for scripting testing</a:t>
            </a:r>
            <a:endParaRPr lang="en-US" sz="2000" dirty="0">
              <a:solidFill>
                <a:srgbClr val="5B7B00"/>
              </a:solidFill>
              <a:effectLst/>
              <a:latin typeface="Poppins ExtraBold" panose="00000900000000000000"/>
            </a:endParaRPr>
          </a:p>
        </p:txBody>
      </p:sp>
      <p:sp>
        <p:nvSpPr>
          <p:cNvPr id="43" name="Rectangle 42">
            <a:extLst>
              <a:ext uri="{FF2B5EF4-FFF2-40B4-BE49-F238E27FC236}">
                <a16:creationId xmlns:a16="http://schemas.microsoft.com/office/drawing/2014/main" id="{D982F721-5C91-4FCA-8280-8CBB4C0ED1D8}"/>
              </a:ext>
            </a:extLst>
          </p:cNvPr>
          <p:cNvSpPr/>
          <p:nvPr/>
        </p:nvSpPr>
        <p:spPr>
          <a:xfrm>
            <a:off x="2280445" y="5115996"/>
            <a:ext cx="6299493" cy="76077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0" dirty="0">
                <a:solidFill>
                  <a:srgbClr val="5B7B00"/>
                </a:solidFill>
                <a:effectLst/>
                <a:latin typeface="Poppins ExtraBold" panose="00000900000000000000"/>
              </a:rPr>
              <a:t>Exploratory testing is where good testers really shine</a:t>
            </a:r>
            <a:endParaRPr lang="en-US" sz="2000" dirty="0">
              <a:solidFill>
                <a:srgbClr val="5B7B00"/>
              </a:solidFill>
              <a:latin typeface="Poppins ExtraBold" panose="00000900000000000000"/>
            </a:endParaRPr>
          </a:p>
        </p:txBody>
      </p:sp>
      <p:sp>
        <p:nvSpPr>
          <p:cNvPr id="45" name="Rectangle 44">
            <a:extLst>
              <a:ext uri="{FF2B5EF4-FFF2-40B4-BE49-F238E27FC236}">
                <a16:creationId xmlns:a16="http://schemas.microsoft.com/office/drawing/2014/main" id="{F29D57BE-EBD7-49B3-BE6E-ECD7FA3F8DD8}"/>
              </a:ext>
            </a:extLst>
          </p:cNvPr>
          <p:cNvSpPr/>
          <p:nvPr/>
        </p:nvSpPr>
        <p:spPr>
          <a:xfrm>
            <a:off x="382270" y="405081"/>
            <a:ext cx="3368096" cy="958779"/>
          </a:xfrm>
          <a:prstGeom prst="rect">
            <a:avLst/>
          </a:prstGeom>
          <a:solidFill>
            <a:schemeClr val="bg1"/>
          </a:solidFill>
          <a:ln>
            <a:noFill/>
          </a:ln>
          <a:effectLst>
            <a:outerShdw blurRad="228600" dist="266700" dir="276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00" b="1" dirty="0">
                <a:solidFill>
                  <a:srgbClr val="5B7B00"/>
                </a:solidFill>
                <a:latin typeface="Poppins ExtraLight"/>
              </a:rPr>
              <a:t>Conclusions</a:t>
            </a:r>
            <a:endParaRPr lang="en-US" sz="4000" b="1" dirty="0">
              <a:solidFill>
                <a:srgbClr val="5B7B00"/>
              </a:solidFill>
              <a:latin typeface="Poppins ExtraLight"/>
            </a:endParaRPr>
          </a:p>
        </p:txBody>
      </p:sp>
      <p:pic>
        <p:nvPicPr>
          <p:cNvPr id="4" name="Graphic 3" descr="Brain">
            <a:extLst>
              <a:ext uri="{FF2B5EF4-FFF2-40B4-BE49-F238E27FC236}">
                <a16:creationId xmlns:a16="http://schemas.microsoft.com/office/drawing/2014/main" id="{744D9A1A-CA3C-479A-AC56-6C72F06FB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674" y="2055791"/>
            <a:ext cx="914400" cy="914400"/>
          </a:xfrm>
          <a:prstGeom prst="rect">
            <a:avLst/>
          </a:prstGeom>
        </p:spPr>
      </p:pic>
      <p:pic>
        <p:nvPicPr>
          <p:cNvPr id="8" name="Graphic 7" descr="Monkey">
            <a:extLst>
              <a:ext uri="{FF2B5EF4-FFF2-40B4-BE49-F238E27FC236}">
                <a16:creationId xmlns:a16="http://schemas.microsoft.com/office/drawing/2014/main" id="{7E4B4501-E109-49C1-A37E-386615FB48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995" y="3033744"/>
            <a:ext cx="914400" cy="776074"/>
          </a:xfrm>
          <a:prstGeom prst="rect">
            <a:avLst/>
          </a:prstGeom>
        </p:spPr>
      </p:pic>
      <p:pic>
        <p:nvPicPr>
          <p:cNvPr id="11" name="Graphic 10" descr="Repeat">
            <a:extLst>
              <a:ext uri="{FF2B5EF4-FFF2-40B4-BE49-F238E27FC236}">
                <a16:creationId xmlns:a16="http://schemas.microsoft.com/office/drawing/2014/main" id="{83BA847F-9C61-40E6-9776-46F2B17BF4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1995" y="3936924"/>
            <a:ext cx="837758" cy="776074"/>
          </a:xfrm>
          <a:prstGeom prst="rect">
            <a:avLst/>
          </a:prstGeom>
        </p:spPr>
      </p:pic>
      <p:pic>
        <p:nvPicPr>
          <p:cNvPr id="15" name="Graphic 14" descr="Sun">
            <a:extLst>
              <a:ext uri="{FF2B5EF4-FFF2-40B4-BE49-F238E27FC236}">
                <a16:creationId xmlns:a16="http://schemas.microsoft.com/office/drawing/2014/main" id="{9AB8E26B-D515-4684-8EC3-48D7F14D3D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130" y="4978364"/>
            <a:ext cx="914400" cy="914400"/>
          </a:xfrm>
          <a:prstGeom prst="rect">
            <a:avLst/>
          </a:prstGeom>
        </p:spPr>
      </p:pic>
    </p:spTree>
    <p:extLst>
      <p:ext uri="{BB962C8B-B14F-4D97-AF65-F5344CB8AC3E}">
        <p14:creationId xmlns:p14="http://schemas.microsoft.com/office/powerpoint/2010/main" val="1718281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60366" y="3561439"/>
            <a:ext cx="3176607" cy="830997"/>
          </a:xfrm>
          <a:prstGeom prst="rect">
            <a:avLst/>
          </a:prstGeom>
        </p:spPr>
        <p:txBody>
          <a:bodyPr wrap="square">
            <a:spAutoFit/>
          </a:bodyPr>
          <a:lstStyle/>
          <a:p>
            <a:r>
              <a:rPr lang="en-GB" sz="2400" b="1" i="0" dirty="0">
                <a:solidFill>
                  <a:srgbClr val="5B7B00"/>
                </a:solidFill>
                <a:effectLst/>
                <a:latin typeface="Poppins" panose="00000500000000000000"/>
                <a:cs typeface="Poppins" panose="00000500000000000000" pitchFamily="50" charset="0"/>
              </a:rPr>
              <a:t>Thank you and please, </a:t>
            </a:r>
            <a:r>
              <a:rPr lang="en-GB" sz="2400" b="1" dirty="0">
                <a:solidFill>
                  <a:srgbClr val="5B7B00"/>
                </a:solidFill>
                <a:latin typeface="Poppins" panose="00000500000000000000"/>
                <a:cs typeface="Poppins" panose="00000500000000000000" pitchFamily="50" charset="0"/>
              </a:rPr>
              <a:t>no </a:t>
            </a:r>
            <a:r>
              <a:rPr lang="en-GB" sz="2400" b="1" i="0" dirty="0">
                <a:solidFill>
                  <a:srgbClr val="5B7B00"/>
                </a:solidFill>
                <a:effectLst/>
                <a:latin typeface="Poppins" panose="00000500000000000000"/>
                <a:cs typeface="Poppins" panose="00000500000000000000" pitchFamily="50" charset="0"/>
              </a:rPr>
              <a:t>questions! :D</a:t>
            </a:r>
            <a:endParaRPr lang="en-US" sz="2400" b="1" i="0" dirty="0">
              <a:solidFill>
                <a:srgbClr val="5B7B00"/>
              </a:solidFill>
              <a:effectLst/>
              <a:latin typeface="Poppins" panose="00000500000000000000"/>
              <a:cs typeface="Poppins" panose="00000500000000000000" pitchFamily="50" charset="0"/>
            </a:endParaRPr>
          </a:p>
        </p:txBody>
      </p:sp>
      <p:sp>
        <p:nvSpPr>
          <p:cNvPr id="9" name="Rectangle 8"/>
          <p:cNvSpPr/>
          <p:nvPr/>
        </p:nvSpPr>
        <p:spPr>
          <a:xfrm>
            <a:off x="2252663" y="1956837"/>
            <a:ext cx="1130625" cy="211016"/>
          </a:xfrm>
          <a:prstGeom prst="rect">
            <a:avLst/>
          </a:prstGeom>
          <a:solidFill>
            <a:srgbClr val="A0D9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52663" y="2167853"/>
            <a:ext cx="1638625" cy="211016"/>
          </a:xfrm>
          <a:prstGeom prst="rect">
            <a:avLst/>
          </a:prstGeom>
          <a:solidFill>
            <a:srgbClr val="A0D9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DC9B06DC-3045-430D-A610-0E6023F1A31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872" r="14872"/>
          <a:stretch>
            <a:fillRect/>
          </a:stretch>
        </p:blipFill>
        <p:spPr>
          <a:xfrm>
            <a:off x="6565900" y="1822450"/>
            <a:ext cx="2806699" cy="3213100"/>
          </a:xfrm>
        </p:spPr>
      </p:pic>
      <p:sp>
        <p:nvSpPr>
          <p:cNvPr id="14" name="Rectangle 13">
            <a:extLst>
              <a:ext uri="{FF2B5EF4-FFF2-40B4-BE49-F238E27FC236}">
                <a16:creationId xmlns:a16="http://schemas.microsoft.com/office/drawing/2014/main" id="{9A39C06E-CDD3-46EF-AF1F-F17EF253B48D}"/>
              </a:ext>
            </a:extLst>
          </p:cNvPr>
          <p:cNvSpPr/>
          <p:nvPr/>
        </p:nvSpPr>
        <p:spPr>
          <a:xfrm>
            <a:off x="8116000" y="4659562"/>
            <a:ext cx="3646680" cy="1339850"/>
          </a:xfrm>
          <a:prstGeom prst="rect">
            <a:avLst/>
          </a:prstGeom>
          <a:solidFill>
            <a:srgbClr val="A0D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9B79AE9-059B-4774-9783-8FAECDA00530}"/>
              </a:ext>
            </a:extLst>
          </p:cNvPr>
          <p:cNvPicPr>
            <a:picLocks noChangeAspect="1"/>
          </p:cNvPicPr>
          <p:nvPr/>
        </p:nvPicPr>
        <p:blipFill>
          <a:blip r:embed="rId3"/>
          <a:stretch>
            <a:fillRect/>
          </a:stretch>
        </p:blipFill>
        <p:spPr>
          <a:xfrm>
            <a:off x="331538" y="420363"/>
            <a:ext cx="1109568" cy="6017274"/>
          </a:xfrm>
          <a:prstGeom prst="rect">
            <a:avLst/>
          </a:prstGeom>
        </p:spPr>
      </p:pic>
      <p:sp>
        <p:nvSpPr>
          <p:cNvPr id="2" name="TextBox 1"/>
          <p:cNvSpPr txBox="1"/>
          <p:nvPr/>
        </p:nvSpPr>
        <p:spPr>
          <a:xfrm>
            <a:off x="2548467" y="509601"/>
            <a:ext cx="2353733" cy="369332"/>
          </a:xfrm>
          <a:prstGeom prst="rect">
            <a:avLst/>
          </a:prstGeom>
          <a:noFill/>
        </p:spPr>
        <p:txBody>
          <a:bodyPr wrap="square" rtlCol="0">
            <a:spAutoFit/>
          </a:bodyPr>
          <a:lstStyle/>
          <a:p>
            <a:r>
              <a:rPr lang="en-US" dirty="0"/>
              <a:t>Q</a:t>
            </a:r>
            <a:r>
              <a:rPr lang="ro-RO" dirty="0"/>
              <a:t> &amp; A</a:t>
            </a:r>
            <a:endParaRPr lang="en-US" dirty="0"/>
          </a:p>
        </p:txBody>
      </p:sp>
      <p:sp>
        <p:nvSpPr>
          <p:cNvPr id="11" name="Rectangle 10">
            <a:extLst>
              <a:ext uri="{FF2B5EF4-FFF2-40B4-BE49-F238E27FC236}">
                <a16:creationId xmlns:a16="http://schemas.microsoft.com/office/drawing/2014/main" id="{F29D57BE-EBD7-49B3-BE6E-ECD7FA3F8DD8}"/>
              </a:ext>
            </a:extLst>
          </p:cNvPr>
          <p:cNvSpPr/>
          <p:nvPr/>
        </p:nvSpPr>
        <p:spPr>
          <a:xfrm>
            <a:off x="2065238" y="399543"/>
            <a:ext cx="4255991" cy="958779"/>
          </a:xfrm>
          <a:prstGeom prst="rect">
            <a:avLst/>
          </a:prstGeom>
          <a:solidFill>
            <a:schemeClr val="bg1"/>
          </a:solidFill>
          <a:ln>
            <a:noFill/>
          </a:ln>
          <a:effectLst>
            <a:outerShdw blurRad="228600" dist="266700" dir="276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o-RO" sz="4400" b="1" dirty="0">
                <a:solidFill>
                  <a:srgbClr val="5B7B00"/>
                </a:solidFill>
                <a:latin typeface="Poppins ExtraLight"/>
              </a:rPr>
              <a:t>Q &amp; A</a:t>
            </a:r>
            <a:endParaRPr lang="en-US" sz="4400" b="1" dirty="0">
              <a:solidFill>
                <a:srgbClr val="5B7B00"/>
              </a:solidFill>
              <a:latin typeface="Poppins ExtraLight"/>
            </a:endParaRPr>
          </a:p>
        </p:txBody>
      </p:sp>
    </p:spTree>
    <p:extLst>
      <p:ext uri="{BB962C8B-B14F-4D97-AF65-F5344CB8AC3E}">
        <p14:creationId xmlns:p14="http://schemas.microsoft.com/office/powerpoint/2010/main" val="2897121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0572AF-2351-4BC9-9B04-55B420FFBCFF}"/>
              </a:ext>
            </a:extLst>
          </p:cNvPr>
          <p:cNvPicPr>
            <a:picLocks noChangeAspect="1"/>
          </p:cNvPicPr>
          <p:nvPr/>
        </p:nvPicPr>
        <p:blipFill>
          <a:blip r:embed="rId2"/>
          <a:stretch>
            <a:fillRect/>
          </a:stretch>
        </p:blipFill>
        <p:spPr>
          <a:xfrm>
            <a:off x="8466" y="4779665"/>
            <a:ext cx="12192000" cy="2529840"/>
          </a:xfrm>
          <a:prstGeom prst="rect">
            <a:avLst/>
          </a:prstGeom>
        </p:spPr>
      </p:pic>
      <p:sp>
        <p:nvSpPr>
          <p:cNvPr id="3" name="TextBox 2"/>
          <p:cNvSpPr txBox="1"/>
          <p:nvPr/>
        </p:nvSpPr>
        <p:spPr>
          <a:xfrm>
            <a:off x="2759934" y="668577"/>
            <a:ext cx="3209336" cy="584775"/>
          </a:xfrm>
          <a:prstGeom prst="rect">
            <a:avLst/>
          </a:prstGeom>
          <a:noFill/>
        </p:spPr>
        <p:txBody>
          <a:bodyPr wrap="square" rtlCol="0">
            <a:spAutoFit/>
          </a:bodyPr>
          <a:lstStyle>
            <a:defPPr>
              <a:defRPr lang="en-US"/>
            </a:defPPr>
            <a:lvl1pPr>
              <a:defRPr sz="3200">
                <a:solidFill>
                  <a:srgbClr val="A0D900"/>
                </a:solidFill>
                <a:latin typeface="Poppins ExtraBold" panose="00000900000000000000" pitchFamily="50" charset="0"/>
                <a:cs typeface="Poppins ExtraBold" panose="00000900000000000000" pitchFamily="50" charset="0"/>
              </a:defRPr>
            </a:lvl1pPr>
          </a:lstStyle>
          <a:p>
            <a:r>
              <a:rPr lang="en-GB" dirty="0" err="1">
                <a:solidFill>
                  <a:srgbClr val="5B7B00"/>
                </a:solidFill>
              </a:rPr>
              <a:t>Webografie</a:t>
            </a:r>
            <a:r>
              <a:rPr lang="en-GB" dirty="0">
                <a:solidFill>
                  <a:schemeClr val="accent5">
                    <a:lumMod val="50000"/>
                  </a:schemeClr>
                </a:solidFill>
              </a:rPr>
              <a:t>:</a:t>
            </a:r>
            <a:endParaRPr lang="en-US" dirty="0">
              <a:solidFill>
                <a:schemeClr val="accent5">
                  <a:lumMod val="50000"/>
                </a:schemeClr>
              </a:solidFill>
            </a:endParaRPr>
          </a:p>
        </p:txBody>
      </p:sp>
      <p:sp>
        <p:nvSpPr>
          <p:cNvPr id="5" name="Rectangle 4"/>
          <p:cNvSpPr/>
          <p:nvPr/>
        </p:nvSpPr>
        <p:spPr>
          <a:xfrm>
            <a:off x="2501584" y="1263294"/>
            <a:ext cx="7501467" cy="3416320"/>
          </a:xfrm>
          <a:prstGeom prst="rect">
            <a:avLst/>
          </a:prstGeom>
        </p:spPr>
        <p:txBody>
          <a:bodyPr wrap="square">
            <a:spAutoFit/>
          </a:bodyPr>
          <a:lstStyle/>
          <a:p>
            <a:pPr marL="285750" indent="-285750">
              <a:lnSpc>
                <a:spcPct val="150000"/>
              </a:lnSpc>
              <a:buFont typeface="Arial" pitchFamily="34" charset="0"/>
              <a:buChar char="•"/>
            </a:pPr>
            <a:r>
              <a:rPr lang="en-US" dirty="0">
                <a:solidFill>
                  <a:srgbClr val="0072C0"/>
                </a:solidFill>
                <a:hlinkClick r:id="rId3"/>
              </a:rPr>
              <a:t>https://www.tricentis.com/resources/why-exploratory-testing-matters/</a:t>
            </a:r>
            <a:r>
              <a:rPr lang="id-ID" dirty="0">
                <a:solidFill>
                  <a:srgbClr val="0072C0"/>
                </a:solidFill>
                <a:latin typeface="Poppins" panose="00000500000000000000" pitchFamily="50" charset="0"/>
                <a:ea typeface="Lato" panose="020F0502020204030203" pitchFamily="34" charset="0"/>
                <a:cs typeface="Poppins" panose="00000500000000000000" pitchFamily="50" charset="0"/>
              </a:rPr>
              <a:t>.</a:t>
            </a:r>
            <a:endParaRPr lang="en-GB" dirty="0">
              <a:solidFill>
                <a:srgbClr val="0072C0"/>
              </a:solidFill>
              <a:latin typeface="Poppins" panose="00000500000000000000" pitchFamily="50" charset="0"/>
              <a:ea typeface="Lato" panose="020F0502020204030203" pitchFamily="34" charset="0"/>
              <a:cs typeface="Poppins" panose="00000500000000000000" pitchFamily="50" charset="0"/>
            </a:endParaRPr>
          </a:p>
          <a:p>
            <a:pPr marL="285750" indent="-285750">
              <a:lnSpc>
                <a:spcPct val="150000"/>
              </a:lnSpc>
              <a:buFont typeface="Arial" pitchFamily="34" charset="0"/>
              <a:buChar char="•"/>
            </a:pPr>
            <a:r>
              <a:rPr lang="en-US" dirty="0">
                <a:solidFill>
                  <a:srgbClr val="0072C0"/>
                </a:solidFill>
                <a:hlinkClick r:id="rId4"/>
              </a:rPr>
              <a:t>https://www.tricentis.com/blog/learning-to-embrace-confusion-in-exploratory-testing/</a:t>
            </a:r>
            <a:endParaRPr lang="en-US" dirty="0">
              <a:solidFill>
                <a:srgbClr val="0072C0"/>
              </a:solidFill>
            </a:endParaRPr>
          </a:p>
          <a:p>
            <a:pPr marL="285750" indent="-285750">
              <a:lnSpc>
                <a:spcPct val="150000"/>
              </a:lnSpc>
              <a:buFont typeface="Arial" pitchFamily="34" charset="0"/>
              <a:buChar char="•"/>
            </a:pPr>
            <a:r>
              <a:rPr lang="en-US" dirty="0">
                <a:solidFill>
                  <a:srgbClr val="0072C0"/>
                </a:solidFill>
                <a:hlinkClick r:id="rId5"/>
              </a:rPr>
              <a:t>https://www.slideshare.net/godtesen/exploratory-test</a:t>
            </a:r>
            <a:endParaRPr lang="en-US" dirty="0">
              <a:solidFill>
                <a:srgbClr val="0072C0"/>
              </a:solidFill>
            </a:endParaRPr>
          </a:p>
          <a:p>
            <a:pPr marL="285750" indent="-285750">
              <a:lnSpc>
                <a:spcPct val="150000"/>
              </a:lnSpc>
              <a:buFont typeface="Arial" pitchFamily="34" charset="0"/>
              <a:buChar char="•"/>
            </a:pPr>
            <a:r>
              <a:rPr lang="en-US" dirty="0">
                <a:solidFill>
                  <a:srgbClr val="0072C0"/>
                </a:solidFill>
                <a:hlinkClick r:id="rId6"/>
              </a:rPr>
              <a:t>https://www.qualitestgroup.com/white-papers/10-most-popular-misconceptions-about-exploratory-testing/</a:t>
            </a:r>
            <a:endParaRPr lang="en-US" dirty="0">
              <a:solidFill>
                <a:srgbClr val="0072C0"/>
              </a:solidFill>
            </a:endParaRPr>
          </a:p>
          <a:p>
            <a:pPr marL="285750" indent="-285750">
              <a:lnSpc>
                <a:spcPct val="150000"/>
              </a:lnSpc>
              <a:buFont typeface="Arial" pitchFamily="34" charset="0"/>
              <a:buChar char="•"/>
            </a:pPr>
            <a:r>
              <a:rPr lang="en-US" dirty="0">
                <a:solidFill>
                  <a:srgbClr val="0072C0"/>
                </a:solidFill>
                <a:hlinkClick r:id="rId7"/>
              </a:rPr>
              <a:t>https://www.guru99.com/exploratory-testing.html</a:t>
            </a:r>
            <a:endParaRPr lang="en-US" dirty="0">
              <a:solidFill>
                <a:srgbClr val="0072C0"/>
              </a:solidFill>
            </a:endParaRPr>
          </a:p>
          <a:p>
            <a:pPr marL="285750" indent="-285750">
              <a:lnSpc>
                <a:spcPct val="150000"/>
              </a:lnSpc>
              <a:buFont typeface="Arial" pitchFamily="34" charset="0"/>
              <a:buChar char="•"/>
            </a:pPr>
            <a:r>
              <a:rPr lang="id-ID" dirty="0">
                <a:solidFill>
                  <a:srgbClr val="0072C0"/>
                </a:solidFill>
                <a:latin typeface="Poppins" panose="00000500000000000000" pitchFamily="50" charset="0"/>
                <a:ea typeface="Lato" panose="020F0502020204030203" pitchFamily="34" charset="0"/>
                <a:cs typeface="Poppins" panose="00000500000000000000" pitchFamily="50" charset="0"/>
              </a:rPr>
              <a:t>https://www.testbench.com/exploratory-testing/</a:t>
            </a:r>
          </a:p>
        </p:txBody>
      </p:sp>
      <p:pic>
        <p:nvPicPr>
          <p:cNvPr id="2" name="Picture 1"/>
          <p:cNvPicPr>
            <a:picLocks noChangeAspect="1"/>
          </p:cNvPicPr>
          <p:nvPr/>
        </p:nvPicPr>
        <p:blipFill>
          <a:blip r:embed="rId8"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019613" y="-893551"/>
            <a:ext cx="8169706" cy="8169706"/>
          </a:xfrm>
          <a:prstGeom prst="rect">
            <a:avLst/>
          </a:prstGeom>
        </p:spPr>
      </p:pic>
    </p:spTree>
    <p:extLst>
      <p:ext uri="{BB962C8B-B14F-4D97-AF65-F5344CB8AC3E}">
        <p14:creationId xmlns:p14="http://schemas.microsoft.com/office/powerpoint/2010/main" val="1054032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745223" y="648457"/>
            <a:ext cx="5434425" cy="5139056"/>
          </a:xfrm>
          <a:prstGeom prst="rect">
            <a:avLst/>
          </a:prstGeom>
        </p:spPr>
      </p:pic>
      <p:sp>
        <p:nvSpPr>
          <p:cNvPr id="5" name="Rectangle 4"/>
          <p:cNvSpPr/>
          <p:nvPr/>
        </p:nvSpPr>
        <p:spPr>
          <a:xfrm>
            <a:off x="632505" y="581580"/>
            <a:ext cx="4371560" cy="1651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5B7B00"/>
                </a:solidFill>
                <a:effectLst>
                  <a:outerShdw blurRad="38100" dist="38100" dir="2700000" algn="tl">
                    <a:srgbClr val="000000">
                      <a:alpha val="43137"/>
                    </a:srgbClr>
                  </a:outerShdw>
                </a:effectLst>
                <a:latin typeface="Poppins ExtraBold"/>
                <a:cs typeface="Poppins ExtraLight" panose="00000300000000000000" pitchFamily="50" charset="0"/>
              </a:rPr>
              <a:t>What</a:t>
            </a:r>
            <a:r>
              <a:rPr lang="en-US" sz="4000" b="1" dirty="0">
                <a:solidFill>
                  <a:srgbClr val="5B7B00"/>
                </a:solidFill>
                <a:effectLst>
                  <a:outerShdw blurRad="38100" dist="38100" dir="2700000" algn="tl">
                    <a:srgbClr val="000000">
                      <a:alpha val="43137"/>
                    </a:srgbClr>
                  </a:outerShdw>
                </a:effectLst>
                <a:latin typeface="Poppins ExtraLight" panose="00000300000000000000" pitchFamily="50" charset="0"/>
                <a:cs typeface="Poppins ExtraLight" panose="00000300000000000000" pitchFamily="50" charset="0"/>
              </a:rPr>
              <a:t> is </a:t>
            </a:r>
            <a:r>
              <a:rPr lang="en-US" sz="4000" b="1" dirty="0">
                <a:solidFill>
                  <a:srgbClr val="5B7B00"/>
                </a:solidFill>
                <a:effectLst>
                  <a:outerShdw blurRad="38100" dist="38100" dir="2700000" algn="tl">
                    <a:srgbClr val="000000">
                      <a:alpha val="43137"/>
                    </a:srgbClr>
                  </a:outerShdw>
                </a:effectLst>
                <a:latin typeface="Poppins ExtraLight" panose="00000300000000000000"/>
                <a:cs typeface="Poppins ExtraLight" panose="00000300000000000000" pitchFamily="50" charset="0"/>
              </a:rPr>
              <a:t>exploratory</a:t>
            </a:r>
            <a:r>
              <a:rPr lang="en-US" sz="4000" b="1" dirty="0">
                <a:solidFill>
                  <a:srgbClr val="5B7B00"/>
                </a:solidFill>
                <a:effectLst>
                  <a:outerShdw blurRad="38100" dist="38100" dir="2700000" algn="tl">
                    <a:srgbClr val="000000">
                      <a:alpha val="43137"/>
                    </a:srgbClr>
                  </a:outerShdw>
                </a:effectLst>
                <a:latin typeface="Poppins ExtraLight" panose="00000300000000000000" pitchFamily="50" charset="0"/>
                <a:cs typeface="Poppins ExtraLight" panose="00000300000000000000" pitchFamily="50" charset="0"/>
              </a:rPr>
              <a:t> testing? </a:t>
            </a:r>
          </a:p>
        </p:txBody>
      </p:sp>
      <p:sp>
        <p:nvSpPr>
          <p:cNvPr id="20" name="Rectangle 19"/>
          <p:cNvSpPr/>
          <p:nvPr/>
        </p:nvSpPr>
        <p:spPr>
          <a:xfrm>
            <a:off x="275977" y="3176335"/>
            <a:ext cx="5272064" cy="2974278"/>
          </a:xfrm>
          <a:prstGeom prst="rect">
            <a:avLst/>
          </a:prstGeom>
          <a:solidFill>
            <a:schemeClr val="bg1"/>
          </a:solidFill>
          <a:ln>
            <a:noFill/>
          </a:ln>
          <a:effectLst>
            <a:outerShdw blurRad="228600" dist="266700" dir="276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2903" y="3416329"/>
            <a:ext cx="4911979" cy="2062103"/>
          </a:xfrm>
          <a:prstGeom prst="rect">
            <a:avLst/>
          </a:prstGeom>
        </p:spPr>
        <p:txBody>
          <a:bodyPr wrap="square">
            <a:spAutoFit/>
          </a:bodyPr>
          <a:lstStyle/>
          <a:p>
            <a:r>
              <a:rPr lang="en-US" sz="1600" b="1" i="1" dirty="0">
                <a:solidFill>
                  <a:srgbClr val="5B7B00"/>
                </a:solidFill>
                <a:latin typeface="Poppins" panose="00000500000000000000"/>
              </a:rPr>
              <a:t>“Exploratory testing is an approach to testing that emphasizes the freedom and responsibility of each tester to continually optimize the value of his work. This is done by treating learning, test design, and test execution as mutually supportive activities that run in parallel throughout the project.”</a:t>
            </a:r>
          </a:p>
          <a:p>
            <a:pPr algn="r"/>
            <a:r>
              <a:rPr lang="en-US" sz="1600" b="1" i="1" dirty="0" err="1">
                <a:solidFill>
                  <a:srgbClr val="5B7B00"/>
                </a:solidFill>
                <a:latin typeface="Poppins" panose="00000500000000000000"/>
              </a:rPr>
              <a:t>Rony</a:t>
            </a:r>
            <a:r>
              <a:rPr lang="en-US" sz="1600" b="1" i="1" dirty="0">
                <a:solidFill>
                  <a:srgbClr val="5B7B00"/>
                </a:solidFill>
                <a:latin typeface="Poppins" panose="00000500000000000000"/>
              </a:rPr>
              <a:t> </a:t>
            </a:r>
            <a:r>
              <a:rPr lang="en-US" sz="1600" b="1" i="1" dirty="0" err="1">
                <a:solidFill>
                  <a:srgbClr val="5B7B00"/>
                </a:solidFill>
                <a:latin typeface="Poppins" panose="00000500000000000000"/>
              </a:rPr>
              <a:t>Wolfinzon</a:t>
            </a:r>
            <a:r>
              <a:rPr lang="en-US" sz="1600" b="1" i="1" dirty="0">
                <a:solidFill>
                  <a:srgbClr val="5B7B00"/>
                </a:solidFill>
                <a:latin typeface="Poppins" panose="00000500000000000000"/>
              </a:rPr>
              <a:t> and </a:t>
            </a:r>
            <a:r>
              <a:rPr lang="en-US" sz="1600" b="1" i="1" dirty="0" err="1">
                <a:solidFill>
                  <a:srgbClr val="5B7B00"/>
                </a:solidFill>
                <a:latin typeface="Poppins" panose="00000500000000000000"/>
              </a:rPr>
              <a:t>Ayal</a:t>
            </a:r>
            <a:r>
              <a:rPr lang="en-US" sz="1600" b="1" i="1" dirty="0">
                <a:solidFill>
                  <a:srgbClr val="5B7B00"/>
                </a:solidFill>
                <a:latin typeface="Poppins" panose="00000500000000000000"/>
              </a:rPr>
              <a:t> </a:t>
            </a:r>
            <a:r>
              <a:rPr lang="en-US" sz="1600" b="1" i="1" dirty="0" err="1">
                <a:solidFill>
                  <a:srgbClr val="5B7B00"/>
                </a:solidFill>
                <a:latin typeface="Poppins" panose="00000500000000000000"/>
              </a:rPr>
              <a:t>Zylberman</a:t>
            </a:r>
            <a:endParaRPr lang="en-US" sz="1600" b="1" i="1" dirty="0">
              <a:solidFill>
                <a:srgbClr val="5B7B00"/>
              </a:solidFill>
              <a:latin typeface="Poppins" panose="00000500000000000000"/>
            </a:endParaRPr>
          </a:p>
          <a:p>
            <a:pPr algn="r"/>
            <a:endParaRPr lang="en-US" sz="1600" b="1" dirty="0">
              <a:solidFill>
                <a:srgbClr val="5B7B00"/>
              </a:solidFill>
              <a:latin typeface="Poppins" panose="00000500000000000000"/>
            </a:endParaRPr>
          </a:p>
        </p:txBody>
      </p:sp>
      <p:sp>
        <p:nvSpPr>
          <p:cNvPr id="2" name="Rectangle 1">
            <a:extLst>
              <a:ext uri="{FF2B5EF4-FFF2-40B4-BE49-F238E27FC236}">
                <a16:creationId xmlns:a16="http://schemas.microsoft.com/office/drawing/2014/main" id="{C6E5554A-54C3-4B80-80C5-A9E5E9BEFAC7}"/>
              </a:ext>
            </a:extLst>
          </p:cNvPr>
          <p:cNvSpPr/>
          <p:nvPr/>
        </p:nvSpPr>
        <p:spPr>
          <a:xfrm>
            <a:off x="11061375" y="5998528"/>
            <a:ext cx="1130625" cy="211016"/>
          </a:xfrm>
          <a:prstGeom prst="rect">
            <a:avLst/>
          </a:prstGeom>
          <a:solidFill>
            <a:srgbClr val="A0D9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A8535E-5CD2-4EB4-8385-87EC5A9CA04F}"/>
              </a:ext>
            </a:extLst>
          </p:cNvPr>
          <p:cNvSpPr/>
          <p:nvPr/>
        </p:nvSpPr>
        <p:spPr>
          <a:xfrm>
            <a:off x="10553375" y="6209544"/>
            <a:ext cx="1638625" cy="211016"/>
          </a:xfrm>
          <a:prstGeom prst="rect">
            <a:avLst/>
          </a:prstGeom>
          <a:solidFill>
            <a:srgbClr val="A0D9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E44747-BD3E-42D4-84CF-8F7B54667329}"/>
              </a:ext>
            </a:extLst>
          </p:cNvPr>
          <p:cNvPicPr>
            <a:picLocks noChangeAspect="1"/>
          </p:cNvPicPr>
          <p:nvPr/>
        </p:nvPicPr>
        <p:blipFill>
          <a:blip r:embed="rId4"/>
          <a:stretch>
            <a:fillRect/>
          </a:stretch>
        </p:blipFill>
        <p:spPr>
          <a:xfrm>
            <a:off x="5726236" y="37025"/>
            <a:ext cx="1298449" cy="6858000"/>
          </a:xfrm>
          <a:prstGeom prst="rect">
            <a:avLst/>
          </a:prstGeom>
        </p:spPr>
      </p:pic>
    </p:spTree>
    <p:extLst>
      <p:ext uri="{BB962C8B-B14F-4D97-AF65-F5344CB8AC3E}">
        <p14:creationId xmlns:p14="http://schemas.microsoft.com/office/powerpoint/2010/main" val="377854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633748" y="103657"/>
            <a:ext cx="4371560" cy="1651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5B7B00"/>
                </a:solidFill>
                <a:effectLst>
                  <a:outerShdw blurRad="38100" dist="38100" dir="2700000" algn="tl">
                    <a:srgbClr val="000000">
                      <a:alpha val="43137"/>
                    </a:srgbClr>
                  </a:outerShdw>
                </a:effectLst>
                <a:latin typeface="Poppins ExtraLight" panose="00000300000000000000" pitchFamily="50" charset="0"/>
                <a:cs typeface="Poppins ExtraLight" panose="00000300000000000000" pitchFamily="50" charset="0"/>
              </a:rPr>
              <a:t>When to use exploratory testing</a:t>
            </a:r>
          </a:p>
        </p:txBody>
      </p:sp>
      <p:graphicFrame>
        <p:nvGraphicFramePr>
          <p:cNvPr id="5" name="Diagram 4"/>
          <p:cNvGraphicFramePr/>
          <p:nvPr>
            <p:extLst>
              <p:ext uri="{D42A27DB-BD31-4B8C-83A1-F6EECF244321}">
                <p14:modId xmlns:p14="http://schemas.microsoft.com/office/powerpoint/2010/main" val="3964673033"/>
              </p:ext>
            </p:extLst>
          </p:nvPr>
        </p:nvGraphicFramePr>
        <p:xfrm>
          <a:off x="628344" y="2083040"/>
          <a:ext cx="4537385" cy="412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Placeholder 3">
            <a:extLst>
              <a:ext uri="{FF2B5EF4-FFF2-40B4-BE49-F238E27FC236}">
                <a16:creationId xmlns:a16="http://schemas.microsoft.com/office/drawing/2014/main" id="{248D2136-F2BD-4EC8-B16C-B6D80A25F965}"/>
              </a:ext>
            </a:extLst>
          </p:cNvPr>
          <p:cNvPicPr>
            <a:picLocks noGrp="1" noChangeAspect="1"/>
          </p:cNvPicPr>
          <p:nvPr>
            <p:ph type="pic" sz="quarter" idx="10"/>
          </p:nvPr>
        </p:nvPicPr>
        <p:blipFill>
          <a:blip r:embed="rId8" cstate="print">
            <a:extLst>
              <a:ext uri="{28A0092B-C50C-407E-A947-70E740481C1C}">
                <a14:useLocalDpi xmlns:a14="http://schemas.microsoft.com/office/drawing/2010/main" val="0"/>
              </a:ext>
            </a:extLst>
          </a:blip>
          <a:srcRect l="21983" r="21983"/>
          <a:stretch>
            <a:fillRect/>
          </a:stretch>
        </p:blipFill>
        <p:spPr>
          <a:xfrm>
            <a:off x="6548402" y="0"/>
            <a:ext cx="5764780" cy="6858000"/>
          </a:xfrm>
        </p:spPr>
      </p:pic>
    </p:spTree>
    <p:extLst>
      <p:ext uri="{BB962C8B-B14F-4D97-AF65-F5344CB8AC3E}">
        <p14:creationId xmlns:p14="http://schemas.microsoft.com/office/powerpoint/2010/main" val="1233228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a:extLst>
              <a:ext uri="{FF2B5EF4-FFF2-40B4-BE49-F238E27FC236}">
                <a16:creationId xmlns:a16="http://schemas.microsoft.com/office/drawing/2014/main" id="{394E7816-743E-44F4-B385-405377A4816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1624" b="11624"/>
          <a:stretch>
            <a:fillRect/>
          </a:stretch>
        </p:blipFill>
        <p:spPr>
          <a:xfrm>
            <a:off x="0" y="2438400"/>
            <a:ext cx="6517084" cy="4197545"/>
          </a:xfrm>
        </p:spPr>
      </p:pic>
      <p:sp>
        <p:nvSpPr>
          <p:cNvPr id="7" name="Rectangle 6"/>
          <p:cNvSpPr/>
          <p:nvPr/>
        </p:nvSpPr>
        <p:spPr>
          <a:xfrm>
            <a:off x="11061375" y="5998528"/>
            <a:ext cx="1130625" cy="211016"/>
          </a:xfrm>
          <a:prstGeom prst="rect">
            <a:avLst/>
          </a:prstGeom>
          <a:solidFill>
            <a:srgbClr val="A0D9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553375" y="6209544"/>
            <a:ext cx="1638625" cy="211016"/>
          </a:xfrm>
          <a:prstGeom prst="rect">
            <a:avLst/>
          </a:prstGeom>
          <a:solidFill>
            <a:srgbClr val="A0D9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905284" y="2686702"/>
            <a:ext cx="2169318" cy="1205177"/>
            <a:chOff x="448468" y="2106744"/>
            <a:chExt cx="2169318" cy="1205177"/>
          </a:xfrm>
        </p:grpSpPr>
        <p:sp>
          <p:nvSpPr>
            <p:cNvPr id="26" name="Rectangle 25"/>
            <p:cNvSpPr/>
            <p:nvPr/>
          </p:nvSpPr>
          <p:spPr>
            <a:xfrm>
              <a:off x="448468" y="2106744"/>
              <a:ext cx="2169318" cy="120517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7" name="Rectangle 26"/>
            <p:cNvSpPr/>
            <p:nvPr/>
          </p:nvSpPr>
          <p:spPr>
            <a:xfrm>
              <a:off x="448468" y="2106744"/>
              <a:ext cx="2169318" cy="120517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820" tIns="83820" rIns="83820" bIns="83820" numCol="1" spcCol="1270" anchor="ctr" anchorCtr="0">
              <a:noAutofit/>
            </a:bodyPr>
            <a:lstStyle/>
            <a:p>
              <a:pPr lvl="0" algn="r" defTabSz="977900">
                <a:lnSpc>
                  <a:spcPct val="90000"/>
                </a:lnSpc>
                <a:spcBef>
                  <a:spcPct val="0"/>
                </a:spcBef>
                <a:spcAft>
                  <a:spcPct val="35000"/>
                </a:spcAft>
              </a:pPr>
              <a:endParaRPr lang="en-US" sz="2200" kern="1200"/>
            </a:p>
          </p:txBody>
        </p:sp>
      </p:grpSp>
      <p:sp>
        <p:nvSpPr>
          <p:cNvPr id="36" name="Rectangle 35"/>
          <p:cNvSpPr/>
          <p:nvPr/>
        </p:nvSpPr>
        <p:spPr>
          <a:xfrm>
            <a:off x="2877414" y="-74144"/>
            <a:ext cx="4371560" cy="1651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5B7B00"/>
                </a:solidFill>
                <a:effectLst>
                  <a:outerShdw blurRad="38100" dist="38100" dir="2700000" algn="tl">
                    <a:srgbClr val="000000">
                      <a:alpha val="43137"/>
                    </a:srgbClr>
                  </a:outerShdw>
                </a:effectLst>
                <a:latin typeface="Poppins ExtraBold"/>
                <a:cs typeface="Poppins ExtraLight" panose="00000300000000000000" pitchFamily="50" charset="0"/>
              </a:rPr>
              <a:t>How </a:t>
            </a:r>
            <a:r>
              <a:rPr lang="en-US" sz="4000" b="1" dirty="0">
                <a:solidFill>
                  <a:srgbClr val="5B7B00"/>
                </a:solidFill>
                <a:effectLst>
                  <a:outerShdw blurRad="38100" dist="38100" dir="2700000" algn="tl">
                    <a:srgbClr val="000000">
                      <a:alpha val="43137"/>
                    </a:srgbClr>
                  </a:outerShdw>
                </a:effectLst>
                <a:latin typeface="Poppins ExtraLight" panose="00000300000000000000"/>
                <a:cs typeface="Poppins ExtraLight" panose="00000300000000000000" pitchFamily="50" charset="0"/>
              </a:rPr>
              <a:t>to</a:t>
            </a:r>
            <a:r>
              <a:rPr lang="en-US" sz="3600" b="1" dirty="0">
                <a:solidFill>
                  <a:srgbClr val="5B7B00"/>
                </a:solidFill>
                <a:effectLst>
                  <a:outerShdw blurRad="38100" dist="38100" dir="2700000" algn="tl">
                    <a:srgbClr val="000000">
                      <a:alpha val="43137"/>
                    </a:srgbClr>
                  </a:outerShdw>
                </a:effectLst>
                <a:latin typeface="Poppins ExtraBold"/>
                <a:cs typeface="Poppins ExtraLight" panose="00000300000000000000" pitchFamily="50" charset="0"/>
              </a:rPr>
              <a:t> do it?</a:t>
            </a:r>
          </a:p>
        </p:txBody>
      </p:sp>
      <p:graphicFrame>
        <p:nvGraphicFramePr>
          <p:cNvPr id="37" name="Diagram 36"/>
          <p:cNvGraphicFramePr/>
          <p:nvPr>
            <p:extLst>
              <p:ext uri="{D42A27DB-BD31-4B8C-83A1-F6EECF244321}">
                <p14:modId xmlns:p14="http://schemas.microsoft.com/office/powerpoint/2010/main" val="683328331"/>
              </p:ext>
            </p:extLst>
          </p:nvPr>
        </p:nvGraphicFramePr>
        <p:xfrm>
          <a:off x="4831114" y="1303866"/>
          <a:ext cx="7145866" cy="4470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825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3266"/>
            <a:ext cx="12192000" cy="7620000"/>
          </a:xfrm>
          <a:prstGeom prst="rect">
            <a:avLst/>
          </a:prstGeom>
        </p:spPr>
      </p:pic>
      <p:sp>
        <p:nvSpPr>
          <p:cNvPr id="9" name="Rectangle 8"/>
          <p:cNvSpPr/>
          <p:nvPr/>
        </p:nvSpPr>
        <p:spPr>
          <a:xfrm>
            <a:off x="2404533" y="6129867"/>
            <a:ext cx="7509934"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E094404-F528-49D4-8129-9EBF435928D9}"/>
              </a:ext>
            </a:extLst>
          </p:cNvPr>
          <p:cNvPicPr>
            <a:picLocks noChangeAspect="1"/>
          </p:cNvPicPr>
          <p:nvPr/>
        </p:nvPicPr>
        <p:blipFill>
          <a:blip r:embed="rId3"/>
          <a:stretch>
            <a:fillRect/>
          </a:stretch>
        </p:blipFill>
        <p:spPr>
          <a:xfrm rot="5400000">
            <a:off x="240813" y="5876808"/>
            <a:ext cx="621846" cy="1103472"/>
          </a:xfrm>
          <a:prstGeom prst="rect">
            <a:avLst/>
          </a:prstGeom>
        </p:spPr>
      </p:pic>
      <p:pic>
        <p:nvPicPr>
          <p:cNvPr id="6" name="Picture 5">
            <a:extLst>
              <a:ext uri="{FF2B5EF4-FFF2-40B4-BE49-F238E27FC236}">
                <a16:creationId xmlns:a16="http://schemas.microsoft.com/office/drawing/2014/main" id="{A31A3558-32E2-4D15-933A-A25F23D5089D}"/>
              </a:ext>
            </a:extLst>
          </p:cNvPr>
          <p:cNvPicPr>
            <a:picLocks noChangeAspect="1"/>
          </p:cNvPicPr>
          <p:nvPr/>
        </p:nvPicPr>
        <p:blipFill>
          <a:blip r:embed="rId4"/>
          <a:stretch>
            <a:fillRect/>
          </a:stretch>
        </p:blipFill>
        <p:spPr>
          <a:xfrm rot="5400000">
            <a:off x="8536840" y="-2558801"/>
            <a:ext cx="347502" cy="5279594"/>
          </a:xfrm>
          <a:prstGeom prst="rect">
            <a:avLst/>
          </a:prstGeom>
        </p:spPr>
      </p:pic>
    </p:spTree>
    <p:extLst>
      <p:ext uri="{BB962C8B-B14F-4D97-AF65-F5344CB8AC3E}">
        <p14:creationId xmlns:p14="http://schemas.microsoft.com/office/powerpoint/2010/main" val="1261941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061375" y="5998528"/>
            <a:ext cx="1130625" cy="211016"/>
          </a:xfrm>
          <a:prstGeom prst="rect">
            <a:avLst/>
          </a:prstGeom>
          <a:solidFill>
            <a:srgbClr val="A0D9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553375" y="6209544"/>
            <a:ext cx="1638625" cy="211016"/>
          </a:xfrm>
          <a:prstGeom prst="rect">
            <a:avLst/>
          </a:prstGeom>
          <a:solidFill>
            <a:srgbClr val="A0D9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43D11EA1-9BE9-4E8F-A1D9-B7AD260164D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a:xfrm>
            <a:off x="8951819" y="0"/>
            <a:ext cx="3359444" cy="3359444"/>
          </a:xfrm>
        </p:spPr>
      </p:pic>
      <p:sp>
        <p:nvSpPr>
          <p:cNvPr id="13" name="TextBox 12"/>
          <p:cNvSpPr txBox="1"/>
          <p:nvPr/>
        </p:nvSpPr>
        <p:spPr>
          <a:xfrm>
            <a:off x="1470992" y="1903721"/>
            <a:ext cx="6657008" cy="400110"/>
          </a:xfrm>
          <a:prstGeom prst="rect">
            <a:avLst/>
          </a:prstGeom>
          <a:noFill/>
        </p:spPr>
        <p:txBody>
          <a:bodyPr wrap="square" rtlCol="0">
            <a:spAutoFit/>
          </a:bodyPr>
          <a:lstStyle>
            <a:defPPr>
              <a:defRPr lang="en-US"/>
            </a:defPPr>
            <a:lvl1pPr algn="ctr">
              <a:defRPr sz="4800">
                <a:solidFill>
                  <a:schemeClr val="bg1"/>
                </a:solidFill>
                <a:latin typeface="Poppins ExtraBold" panose="00000900000000000000" pitchFamily="50" charset="0"/>
                <a:cs typeface="Poppins ExtraBold" panose="00000900000000000000" pitchFamily="50" charset="0"/>
              </a:defRPr>
            </a:lvl1pPr>
          </a:lstStyle>
          <a:p>
            <a:r>
              <a:rPr lang="en-US" sz="2000" b="1" i="1" dirty="0">
                <a:solidFill>
                  <a:srgbClr val="5B7B00"/>
                </a:solidFill>
              </a:rPr>
              <a:t>“</a:t>
            </a:r>
            <a:r>
              <a:rPr lang="en-US" sz="2000" i="1" dirty="0">
                <a:solidFill>
                  <a:srgbClr val="5B7B00"/>
                </a:solidFill>
              </a:rPr>
              <a:t>With a script, we miss the same things every time”.</a:t>
            </a:r>
            <a:endParaRPr lang="en-US" sz="2000" b="1" i="1" dirty="0">
              <a:solidFill>
                <a:srgbClr val="5B7B00"/>
              </a:solidFill>
              <a:latin typeface="Poppins" panose="00000500000000000000"/>
            </a:endParaRPr>
          </a:p>
        </p:txBody>
      </p:sp>
      <p:grpSp>
        <p:nvGrpSpPr>
          <p:cNvPr id="2" name="Group 1">
            <a:extLst>
              <a:ext uri="{FF2B5EF4-FFF2-40B4-BE49-F238E27FC236}">
                <a16:creationId xmlns:a16="http://schemas.microsoft.com/office/drawing/2014/main" id="{A805E0E3-7BCC-41E6-BD2A-CB9BD8BE9DD5}"/>
              </a:ext>
            </a:extLst>
          </p:cNvPr>
          <p:cNvGrpSpPr/>
          <p:nvPr/>
        </p:nvGrpSpPr>
        <p:grpSpPr>
          <a:xfrm>
            <a:off x="1018900" y="2889961"/>
            <a:ext cx="8517539" cy="3487843"/>
            <a:chOff x="1018900" y="2889961"/>
            <a:chExt cx="8517539" cy="3487843"/>
          </a:xfrm>
        </p:grpSpPr>
        <p:sp>
          <p:nvSpPr>
            <p:cNvPr id="3" name="Freeform: Shape 2">
              <a:extLst>
                <a:ext uri="{FF2B5EF4-FFF2-40B4-BE49-F238E27FC236}">
                  <a16:creationId xmlns:a16="http://schemas.microsoft.com/office/drawing/2014/main" id="{486A0C1C-85D2-4B07-AD31-E32CC351B688}"/>
                </a:ext>
              </a:extLst>
            </p:cNvPr>
            <p:cNvSpPr/>
            <p:nvPr/>
          </p:nvSpPr>
          <p:spPr>
            <a:xfrm>
              <a:off x="1018900" y="2897659"/>
              <a:ext cx="3982366" cy="588444"/>
            </a:xfrm>
            <a:custGeom>
              <a:avLst/>
              <a:gdLst>
                <a:gd name="connsiteX0" fmla="*/ 0 w 4016107"/>
                <a:gd name="connsiteY0" fmla="*/ 0 h 807332"/>
                <a:gd name="connsiteX1" fmla="*/ 4016107 w 4016107"/>
                <a:gd name="connsiteY1" fmla="*/ 0 h 807332"/>
                <a:gd name="connsiteX2" fmla="*/ 4016107 w 4016107"/>
                <a:gd name="connsiteY2" fmla="*/ 807332 h 807332"/>
                <a:gd name="connsiteX3" fmla="*/ 0 w 4016107"/>
                <a:gd name="connsiteY3" fmla="*/ 807332 h 807332"/>
                <a:gd name="connsiteX4" fmla="*/ 0 w 4016107"/>
                <a:gd name="connsiteY4" fmla="*/ 0 h 80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6107" h="807332">
                  <a:moveTo>
                    <a:pt x="0" y="0"/>
                  </a:moveTo>
                  <a:lnTo>
                    <a:pt x="4016107" y="0"/>
                  </a:lnTo>
                  <a:lnTo>
                    <a:pt x="4016107" y="807332"/>
                  </a:lnTo>
                  <a:lnTo>
                    <a:pt x="0" y="807332"/>
                  </a:lnTo>
                  <a:lnTo>
                    <a:pt x="0" y="0"/>
                  </a:lnTo>
                  <a:close/>
                </a:path>
              </a:pathLst>
            </a:custGeom>
            <a:solidFill>
              <a:srgbClr val="A0D900"/>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Poppins ExtraBold" panose="00000900000000000000"/>
                </a:rPr>
                <a:t>Scripted Testing</a:t>
              </a:r>
              <a:endParaRPr lang="en-US" sz="2400" kern="1200" dirty="0">
                <a:latin typeface="Poppins ExtraBold" panose="00000900000000000000"/>
              </a:endParaRPr>
            </a:p>
          </p:txBody>
        </p:sp>
        <p:sp>
          <p:nvSpPr>
            <p:cNvPr id="4" name="Freeform: Shape 3">
              <a:extLst>
                <a:ext uri="{FF2B5EF4-FFF2-40B4-BE49-F238E27FC236}">
                  <a16:creationId xmlns:a16="http://schemas.microsoft.com/office/drawing/2014/main" id="{B766FCE1-03E8-4E2D-8B66-CACC3A81B554}"/>
                </a:ext>
              </a:extLst>
            </p:cNvPr>
            <p:cNvSpPr/>
            <p:nvPr/>
          </p:nvSpPr>
          <p:spPr>
            <a:xfrm>
              <a:off x="1052640" y="3478405"/>
              <a:ext cx="3948625" cy="2899399"/>
            </a:xfrm>
            <a:custGeom>
              <a:avLst/>
              <a:gdLst>
                <a:gd name="connsiteX0" fmla="*/ 0 w 3948625"/>
                <a:gd name="connsiteY0" fmla="*/ 0 h 2680492"/>
                <a:gd name="connsiteX1" fmla="*/ 3948625 w 3948625"/>
                <a:gd name="connsiteY1" fmla="*/ 0 h 2680492"/>
                <a:gd name="connsiteX2" fmla="*/ 3948625 w 3948625"/>
                <a:gd name="connsiteY2" fmla="*/ 2680492 h 2680492"/>
                <a:gd name="connsiteX3" fmla="*/ 0 w 3948625"/>
                <a:gd name="connsiteY3" fmla="*/ 2680492 h 2680492"/>
                <a:gd name="connsiteX4" fmla="*/ 0 w 3948625"/>
                <a:gd name="connsiteY4" fmla="*/ 0 h 2680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625" h="2680492">
                  <a:moveTo>
                    <a:pt x="0" y="0"/>
                  </a:moveTo>
                  <a:lnTo>
                    <a:pt x="3948625" y="0"/>
                  </a:lnTo>
                  <a:lnTo>
                    <a:pt x="3948625" y="2680492"/>
                  </a:lnTo>
                  <a:lnTo>
                    <a:pt x="0" y="2680492"/>
                  </a:lnTo>
                  <a:lnTo>
                    <a:pt x="0" y="0"/>
                  </a:lnTo>
                  <a:close/>
                </a:path>
              </a:pathLst>
            </a:custGeom>
            <a:solidFill>
              <a:schemeClr val="accent4">
                <a:lumMod val="20000"/>
                <a:lumOff val="8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Poppins "/>
                </a:rPr>
                <a:t>Directed from requirements</a:t>
              </a:r>
            </a:p>
            <a:p>
              <a:pPr marL="228600" lvl="1" indent="-228600" algn="l" defTabSz="889000">
                <a:lnSpc>
                  <a:spcPct val="90000"/>
                </a:lnSpc>
                <a:spcBef>
                  <a:spcPct val="0"/>
                </a:spcBef>
                <a:spcAft>
                  <a:spcPct val="15000"/>
                </a:spcAft>
                <a:buChar char="•"/>
              </a:pPr>
              <a:r>
                <a:rPr lang="en-US" sz="2000" kern="1200" dirty="0">
                  <a:latin typeface="Poppins "/>
                </a:rPr>
                <a:t>Determination of test cases well in advance	</a:t>
              </a:r>
            </a:p>
            <a:p>
              <a:pPr marL="228600" lvl="1" indent="-228600" algn="l" defTabSz="889000">
                <a:lnSpc>
                  <a:spcPct val="90000"/>
                </a:lnSpc>
                <a:spcBef>
                  <a:spcPct val="0"/>
                </a:spcBef>
                <a:spcAft>
                  <a:spcPct val="15000"/>
                </a:spcAft>
                <a:buChar char="•"/>
              </a:pPr>
              <a:r>
                <a:rPr lang="en-US" sz="2000" kern="1200" dirty="0">
                  <a:latin typeface="Poppins "/>
                </a:rPr>
                <a:t>Confirmation of testing with the requirements	</a:t>
              </a:r>
            </a:p>
            <a:p>
              <a:pPr marL="228600" lvl="1" indent="-228600" algn="l" defTabSz="889000">
                <a:lnSpc>
                  <a:spcPct val="90000"/>
                </a:lnSpc>
                <a:spcBef>
                  <a:spcPct val="0"/>
                </a:spcBef>
                <a:spcAft>
                  <a:spcPct val="15000"/>
                </a:spcAft>
                <a:buChar char="•"/>
              </a:pPr>
              <a:r>
                <a:rPr lang="en-US" sz="2000" kern="1200" dirty="0">
                  <a:latin typeface="Poppins "/>
                </a:rPr>
                <a:t>Emphasizes prediction and decision making	</a:t>
              </a:r>
            </a:p>
          </p:txBody>
        </p:sp>
        <p:sp>
          <p:nvSpPr>
            <p:cNvPr id="5" name="Freeform: Shape 4">
              <a:extLst>
                <a:ext uri="{FF2B5EF4-FFF2-40B4-BE49-F238E27FC236}">
                  <a16:creationId xmlns:a16="http://schemas.microsoft.com/office/drawing/2014/main" id="{338B3FAA-8035-41D9-88F5-84DFFE150251}"/>
                </a:ext>
              </a:extLst>
            </p:cNvPr>
            <p:cNvSpPr/>
            <p:nvPr/>
          </p:nvSpPr>
          <p:spPr>
            <a:xfrm>
              <a:off x="5584418" y="2889961"/>
              <a:ext cx="3948625" cy="588444"/>
            </a:xfrm>
            <a:custGeom>
              <a:avLst/>
              <a:gdLst>
                <a:gd name="connsiteX0" fmla="*/ 0 w 3948625"/>
                <a:gd name="connsiteY0" fmla="*/ 0 h 403335"/>
                <a:gd name="connsiteX1" fmla="*/ 3948625 w 3948625"/>
                <a:gd name="connsiteY1" fmla="*/ 0 h 403335"/>
                <a:gd name="connsiteX2" fmla="*/ 3948625 w 3948625"/>
                <a:gd name="connsiteY2" fmla="*/ 403335 h 403335"/>
                <a:gd name="connsiteX3" fmla="*/ 0 w 3948625"/>
                <a:gd name="connsiteY3" fmla="*/ 403335 h 403335"/>
                <a:gd name="connsiteX4" fmla="*/ 0 w 3948625"/>
                <a:gd name="connsiteY4" fmla="*/ 0 h 40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625" h="403335">
                  <a:moveTo>
                    <a:pt x="0" y="0"/>
                  </a:moveTo>
                  <a:lnTo>
                    <a:pt x="3948625" y="0"/>
                  </a:lnTo>
                  <a:lnTo>
                    <a:pt x="3948625" y="403335"/>
                  </a:lnTo>
                  <a:lnTo>
                    <a:pt x="0" y="403335"/>
                  </a:lnTo>
                  <a:lnTo>
                    <a:pt x="0" y="0"/>
                  </a:lnTo>
                  <a:close/>
                </a:path>
              </a:pathLst>
            </a:custGeom>
            <a:solidFill>
              <a:srgbClr val="A0D900"/>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Poppins ExtraBold" panose="00000900000000000000"/>
                </a:rPr>
                <a:t>Exploratory Testing</a:t>
              </a:r>
              <a:endParaRPr lang="en-US" sz="2400" kern="1200" dirty="0">
                <a:latin typeface="Poppins ExtraBold" panose="00000900000000000000"/>
              </a:endParaRPr>
            </a:p>
          </p:txBody>
        </p:sp>
        <p:sp>
          <p:nvSpPr>
            <p:cNvPr id="9" name="Freeform: Shape 8">
              <a:extLst>
                <a:ext uri="{FF2B5EF4-FFF2-40B4-BE49-F238E27FC236}">
                  <a16:creationId xmlns:a16="http://schemas.microsoft.com/office/drawing/2014/main" id="{D088FB9C-6354-422F-811C-750C7C49CA92}"/>
                </a:ext>
              </a:extLst>
            </p:cNvPr>
            <p:cNvSpPr/>
            <p:nvPr/>
          </p:nvSpPr>
          <p:spPr>
            <a:xfrm>
              <a:off x="5587814" y="3486103"/>
              <a:ext cx="3948625" cy="2680492"/>
            </a:xfrm>
            <a:custGeom>
              <a:avLst/>
              <a:gdLst>
                <a:gd name="connsiteX0" fmla="*/ 0 w 3948625"/>
                <a:gd name="connsiteY0" fmla="*/ 0 h 2680492"/>
                <a:gd name="connsiteX1" fmla="*/ 3948625 w 3948625"/>
                <a:gd name="connsiteY1" fmla="*/ 0 h 2680492"/>
                <a:gd name="connsiteX2" fmla="*/ 3948625 w 3948625"/>
                <a:gd name="connsiteY2" fmla="*/ 2680492 h 2680492"/>
                <a:gd name="connsiteX3" fmla="*/ 0 w 3948625"/>
                <a:gd name="connsiteY3" fmla="*/ 2680492 h 2680492"/>
                <a:gd name="connsiteX4" fmla="*/ 0 w 3948625"/>
                <a:gd name="connsiteY4" fmla="*/ 0 h 2680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625" h="2680492">
                  <a:moveTo>
                    <a:pt x="0" y="0"/>
                  </a:moveTo>
                  <a:lnTo>
                    <a:pt x="3948625" y="0"/>
                  </a:lnTo>
                  <a:lnTo>
                    <a:pt x="3948625" y="2680492"/>
                  </a:lnTo>
                  <a:lnTo>
                    <a:pt x="0" y="2680492"/>
                  </a:lnTo>
                  <a:lnTo>
                    <a:pt x="0" y="0"/>
                  </a:lnTo>
                  <a:close/>
                </a:path>
              </a:pathLst>
            </a:custGeom>
            <a:solidFill>
              <a:schemeClr val="accent4">
                <a:lumMod val="20000"/>
                <a:lumOff val="8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Poppins "/>
                </a:rPr>
                <a:t>Directed from requirements and exploring during testing</a:t>
              </a:r>
            </a:p>
            <a:p>
              <a:pPr marL="228600" lvl="1" indent="-228600" algn="l" defTabSz="889000">
                <a:lnSpc>
                  <a:spcPct val="90000"/>
                </a:lnSpc>
                <a:spcBef>
                  <a:spcPct val="0"/>
                </a:spcBef>
                <a:spcAft>
                  <a:spcPct val="15000"/>
                </a:spcAft>
                <a:buChar char="•"/>
              </a:pPr>
              <a:r>
                <a:rPr lang="en-US" sz="2000" kern="1200" dirty="0">
                  <a:latin typeface="Poppins "/>
                </a:rPr>
                <a:t>Determination of test cases during testing</a:t>
              </a:r>
            </a:p>
            <a:p>
              <a:pPr marL="228600" lvl="1" indent="-228600" algn="l" defTabSz="889000">
                <a:lnSpc>
                  <a:spcPct val="90000"/>
                </a:lnSpc>
                <a:spcBef>
                  <a:spcPct val="0"/>
                </a:spcBef>
                <a:spcAft>
                  <a:spcPct val="15000"/>
                </a:spcAft>
                <a:buChar char="•"/>
              </a:pPr>
              <a:r>
                <a:rPr lang="en-US" sz="2000" kern="1200" dirty="0">
                  <a:latin typeface="Poppins "/>
                </a:rPr>
                <a:t>Investigation of system or application</a:t>
              </a:r>
            </a:p>
            <a:p>
              <a:pPr marL="228600" lvl="1" indent="-228600" algn="l" defTabSz="889000">
                <a:lnSpc>
                  <a:spcPct val="90000"/>
                </a:lnSpc>
                <a:spcBef>
                  <a:spcPct val="0"/>
                </a:spcBef>
                <a:spcAft>
                  <a:spcPct val="15000"/>
                </a:spcAft>
                <a:buChar char="•"/>
              </a:pPr>
              <a:r>
                <a:rPr lang="en-US" sz="2000" kern="1200" dirty="0">
                  <a:latin typeface="Poppins "/>
                </a:rPr>
                <a:t>Emphasizes adaptability and learning</a:t>
              </a:r>
            </a:p>
          </p:txBody>
        </p:sp>
      </p:grpSp>
      <p:sp>
        <p:nvSpPr>
          <p:cNvPr id="11" name="Rectangle 10">
            <a:extLst>
              <a:ext uri="{FF2B5EF4-FFF2-40B4-BE49-F238E27FC236}">
                <a16:creationId xmlns:a16="http://schemas.microsoft.com/office/drawing/2014/main" id="{E94267A5-677A-4445-993D-B45603B0154A}"/>
              </a:ext>
            </a:extLst>
          </p:cNvPr>
          <p:cNvSpPr/>
          <p:nvPr/>
        </p:nvSpPr>
        <p:spPr>
          <a:xfrm>
            <a:off x="1573840" y="361696"/>
            <a:ext cx="7118469" cy="1161334"/>
          </a:xfrm>
          <a:prstGeom prst="rect">
            <a:avLst/>
          </a:prstGeom>
          <a:solidFill>
            <a:schemeClr val="bg1"/>
          </a:solidFill>
          <a:ln>
            <a:noFill/>
          </a:ln>
          <a:effectLst>
            <a:outerShdw blurRad="228600" dist="266700" dir="276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5B7B00"/>
                </a:solidFill>
                <a:effectLst>
                  <a:outerShdw blurRad="38100" dist="38100" dir="2700000" algn="tl">
                    <a:srgbClr val="000000">
                      <a:alpha val="43137"/>
                    </a:srgbClr>
                  </a:outerShdw>
                </a:effectLst>
                <a:latin typeface="Poppins ExtraLight" panose="00000300000000000000"/>
                <a:cs typeface="Poppins ExtraLight" panose="00000300000000000000" pitchFamily="50" charset="0"/>
              </a:rPr>
              <a:t>Differences between Scripted and Exploratory Testing</a:t>
            </a:r>
          </a:p>
        </p:txBody>
      </p:sp>
    </p:spTree>
    <p:extLst>
      <p:ext uri="{BB962C8B-B14F-4D97-AF65-F5344CB8AC3E}">
        <p14:creationId xmlns:p14="http://schemas.microsoft.com/office/powerpoint/2010/main" val="202038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061375" y="5998528"/>
            <a:ext cx="1130625" cy="211016"/>
          </a:xfrm>
          <a:prstGeom prst="rect">
            <a:avLst/>
          </a:prstGeom>
          <a:solidFill>
            <a:srgbClr val="A0D9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553375" y="6209544"/>
            <a:ext cx="1638625" cy="211016"/>
          </a:xfrm>
          <a:prstGeom prst="rect">
            <a:avLst/>
          </a:prstGeom>
          <a:solidFill>
            <a:srgbClr val="A0D9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43D11EA1-9BE9-4E8F-A1D9-B7AD260164D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a:xfrm>
            <a:off x="8951819" y="0"/>
            <a:ext cx="3359444" cy="3359444"/>
          </a:xfrm>
        </p:spPr>
      </p:pic>
      <p:grpSp>
        <p:nvGrpSpPr>
          <p:cNvPr id="5" name="Group 4">
            <a:extLst>
              <a:ext uri="{FF2B5EF4-FFF2-40B4-BE49-F238E27FC236}">
                <a16:creationId xmlns:a16="http://schemas.microsoft.com/office/drawing/2014/main" id="{03DBC9DC-6664-4B69-AFC1-F87AE13F439C}"/>
              </a:ext>
            </a:extLst>
          </p:cNvPr>
          <p:cNvGrpSpPr/>
          <p:nvPr/>
        </p:nvGrpSpPr>
        <p:grpSpPr>
          <a:xfrm>
            <a:off x="1161799" y="2945203"/>
            <a:ext cx="8541758" cy="3396900"/>
            <a:chOff x="1159433" y="2945203"/>
            <a:chExt cx="8402174" cy="3106990"/>
          </a:xfrm>
        </p:grpSpPr>
        <p:sp>
          <p:nvSpPr>
            <p:cNvPr id="13" name="Freeform: Shape 12">
              <a:extLst>
                <a:ext uri="{FF2B5EF4-FFF2-40B4-BE49-F238E27FC236}">
                  <a16:creationId xmlns:a16="http://schemas.microsoft.com/office/drawing/2014/main" id="{C371A7EE-1EDF-47E6-B2A2-5EF6EC7A663D}"/>
                </a:ext>
              </a:extLst>
            </p:cNvPr>
            <p:cNvSpPr/>
            <p:nvPr/>
          </p:nvSpPr>
          <p:spPr>
            <a:xfrm>
              <a:off x="1159433" y="2945203"/>
              <a:ext cx="3948625" cy="613212"/>
            </a:xfrm>
            <a:custGeom>
              <a:avLst/>
              <a:gdLst>
                <a:gd name="connsiteX0" fmla="*/ 0 w 4012198"/>
                <a:gd name="connsiteY0" fmla="*/ 0 h 372759"/>
                <a:gd name="connsiteX1" fmla="*/ 4012198 w 4012198"/>
                <a:gd name="connsiteY1" fmla="*/ 0 h 372759"/>
                <a:gd name="connsiteX2" fmla="*/ 4012198 w 4012198"/>
                <a:gd name="connsiteY2" fmla="*/ 372759 h 372759"/>
                <a:gd name="connsiteX3" fmla="*/ 0 w 4012198"/>
                <a:gd name="connsiteY3" fmla="*/ 372759 h 372759"/>
                <a:gd name="connsiteX4" fmla="*/ 0 w 4012198"/>
                <a:gd name="connsiteY4" fmla="*/ 0 h 37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198" h="372759">
                  <a:moveTo>
                    <a:pt x="0" y="0"/>
                  </a:moveTo>
                  <a:lnTo>
                    <a:pt x="4012198" y="0"/>
                  </a:lnTo>
                  <a:lnTo>
                    <a:pt x="4012198" y="372759"/>
                  </a:lnTo>
                  <a:lnTo>
                    <a:pt x="0" y="372759"/>
                  </a:lnTo>
                  <a:lnTo>
                    <a:pt x="0" y="0"/>
                  </a:lnTo>
                  <a:close/>
                </a:path>
              </a:pathLst>
            </a:custGeom>
            <a:solidFill>
              <a:srgbClr val="A0D900"/>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400" b="1" i="0" kern="1200" dirty="0">
                  <a:latin typeface="Poppins ExtraBold" panose="00000900000000000000"/>
                </a:rPr>
                <a:t>Scripted Testing</a:t>
              </a:r>
              <a:endParaRPr lang="en-US" sz="2400" kern="1200" dirty="0">
                <a:latin typeface="Poppins ExtraBold" panose="00000900000000000000"/>
              </a:endParaRPr>
            </a:p>
          </p:txBody>
        </p:sp>
        <p:sp>
          <p:nvSpPr>
            <p:cNvPr id="14" name="Freeform: Shape 13">
              <a:extLst>
                <a:ext uri="{FF2B5EF4-FFF2-40B4-BE49-F238E27FC236}">
                  <a16:creationId xmlns:a16="http://schemas.microsoft.com/office/drawing/2014/main" id="{3B54C73D-F588-429D-BF2E-D1B3C86E2214}"/>
                </a:ext>
              </a:extLst>
            </p:cNvPr>
            <p:cNvSpPr/>
            <p:nvPr/>
          </p:nvSpPr>
          <p:spPr>
            <a:xfrm>
              <a:off x="1159434" y="3592674"/>
              <a:ext cx="3948625" cy="2459519"/>
            </a:xfrm>
            <a:custGeom>
              <a:avLst/>
              <a:gdLst>
                <a:gd name="connsiteX0" fmla="*/ 0 w 3948625"/>
                <a:gd name="connsiteY0" fmla="*/ 0 h 2459519"/>
                <a:gd name="connsiteX1" fmla="*/ 3948625 w 3948625"/>
                <a:gd name="connsiteY1" fmla="*/ 0 h 2459519"/>
                <a:gd name="connsiteX2" fmla="*/ 3948625 w 3948625"/>
                <a:gd name="connsiteY2" fmla="*/ 2459519 h 2459519"/>
                <a:gd name="connsiteX3" fmla="*/ 0 w 3948625"/>
                <a:gd name="connsiteY3" fmla="*/ 2459519 h 2459519"/>
                <a:gd name="connsiteX4" fmla="*/ 0 w 3948625"/>
                <a:gd name="connsiteY4" fmla="*/ 0 h 2459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625" h="2459519">
                  <a:moveTo>
                    <a:pt x="0" y="0"/>
                  </a:moveTo>
                  <a:lnTo>
                    <a:pt x="3948625" y="0"/>
                  </a:lnTo>
                  <a:lnTo>
                    <a:pt x="3948625" y="2459519"/>
                  </a:lnTo>
                  <a:lnTo>
                    <a:pt x="0" y="2459519"/>
                  </a:lnTo>
                  <a:lnTo>
                    <a:pt x="0" y="0"/>
                  </a:lnTo>
                  <a:close/>
                </a:path>
              </a:pathLst>
            </a:custGeom>
            <a:solidFill>
              <a:schemeClr val="accent4">
                <a:lumMod val="20000"/>
                <a:lumOff val="80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Poppins "/>
                </a:rPr>
                <a:t>Involves confirmed testing</a:t>
              </a:r>
            </a:p>
            <a:p>
              <a:pPr marL="228600" lvl="1" indent="-228600" algn="l" defTabSz="889000">
                <a:lnSpc>
                  <a:spcPct val="90000"/>
                </a:lnSpc>
                <a:spcBef>
                  <a:spcPct val="0"/>
                </a:spcBef>
                <a:spcAft>
                  <a:spcPct val="15000"/>
                </a:spcAft>
                <a:buChar char="•"/>
              </a:pPr>
              <a:r>
                <a:rPr lang="en-US" sz="2000" kern="1200" dirty="0">
                  <a:latin typeface="Poppins "/>
                </a:rPr>
                <a:t>Is about controlling tests</a:t>
              </a:r>
            </a:p>
            <a:p>
              <a:pPr marL="228600" lvl="1" indent="-228600" algn="l" defTabSz="889000">
                <a:lnSpc>
                  <a:spcPct val="90000"/>
                </a:lnSpc>
                <a:spcBef>
                  <a:spcPct val="0"/>
                </a:spcBef>
                <a:spcAft>
                  <a:spcPct val="15000"/>
                </a:spcAft>
                <a:buChar char="•"/>
              </a:pPr>
              <a:r>
                <a:rPr lang="en-US" sz="2000" kern="1200" dirty="0">
                  <a:latin typeface="Poppins "/>
                </a:rPr>
                <a:t>Like making a speech - you read from a draft	</a:t>
              </a:r>
            </a:p>
            <a:p>
              <a:pPr marL="228600" lvl="1" indent="-228600" algn="l" defTabSz="889000">
                <a:lnSpc>
                  <a:spcPct val="90000"/>
                </a:lnSpc>
                <a:spcBef>
                  <a:spcPct val="0"/>
                </a:spcBef>
                <a:spcAft>
                  <a:spcPct val="15000"/>
                </a:spcAft>
                <a:buChar char="•"/>
              </a:pPr>
              <a:r>
                <a:rPr lang="en-US" sz="2000" kern="1200" dirty="0">
                  <a:latin typeface="Poppins "/>
                </a:rPr>
                <a:t>The script is in control</a:t>
              </a:r>
            </a:p>
          </p:txBody>
        </p:sp>
        <p:sp>
          <p:nvSpPr>
            <p:cNvPr id="15" name="Freeform: Shape 14">
              <a:extLst>
                <a:ext uri="{FF2B5EF4-FFF2-40B4-BE49-F238E27FC236}">
                  <a16:creationId xmlns:a16="http://schemas.microsoft.com/office/drawing/2014/main" id="{01C1F538-CC42-470B-BC7F-AEEF6E2186FC}"/>
                </a:ext>
              </a:extLst>
            </p:cNvPr>
            <p:cNvSpPr/>
            <p:nvPr/>
          </p:nvSpPr>
          <p:spPr>
            <a:xfrm>
              <a:off x="5500964" y="2945203"/>
              <a:ext cx="4060643" cy="647471"/>
            </a:xfrm>
            <a:custGeom>
              <a:avLst/>
              <a:gdLst>
                <a:gd name="connsiteX0" fmla="*/ 0 w 3948625"/>
                <a:gd name="connsiteY0" fmla="*/ 0 h 483793"/>
                <a:gd name="connsiteX1" fmla="*/ 3948625 w 3948625"/>
                <a:gd name="connsiteY1" fmla="*/ 0 h 483793"/>
                <a:gd name="connsiteX2" fmla="*/ 3948625 w 3948625"/>
                <a:gd name="connsiteY2" fmla="*/ 483793 h 483793"/>
                <a:gd name="connsiteX3" fmla="*/ 0 w 3948625"/>
                <a:gd name="connsiteY3" fmla="*/ 483793 h 483793"/>
                <a:gd name="connsiteX4" fmla="*/ 0 w 3948625"/>
                <a:gd name="connsiteY4" fmla="*/ 0 h 48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625" h="483793">
                  <a:moveTo>
                    <a:pt x="0" y="0"/>
                  </a:moveTo>
                  <a:lnTo>
                    <a:pt x="3948625" y="0"/>
                  </a:lnTo>
                  <a:lnTo>
                    <a:pt x="3948625" y="483793"/>
                  </a:lnTo>
                  <a:lnTo>
                    <a:pt x="0" y="483793"/>
                  </a:lnTo>
                  <a:lnTo>
                    <a:pt x="0" y="0"/>
                  </a:lnTo>
                  <a:close/>
                </a:path>
              </a:pathLst>
            </a:custGeom>
            <a:solidFill>
              <a:srgbClr val="A0D900"/>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400" b="1" kern="1200" dirty="0">
                  <a:latin typeface="Poppins ExtraBold" panose="00000900000000000000"/>
                </a:rPr>
                <a:t>Exploratory Testing</a:t>
              </a:r>
              <a:endParaRPr lang="en-US" sz="2400" kern="1200" dirty="0">
                <a:latin typeface="Poppins ExtraBold" panose="00000900000000000000"/>
              </a:endParaRPr>
            </a:p>
          </p:txBody>
        </p:sp>
        <p:sp>
          <p:nvSpPr>
            <p:cNvPr id="16" name="Freeform: Shape 15">
              <a:extLst>
                <a:ext uri="{FF2B5EF4-FFF2-40B4-BE49-F238E27FC236}">
                  <a16:creationId xmlns:a16="http://schemas.microsoft.com/office/drawing/2014/main" id="{2070BEAF-CF3A-4E70-86A4-FE79D9C18717}"/>
                </a:ext>
              </a:extLst>
            </p:cNvPr>
            <p:cNvSpPr/>
            <p:nvPr/>
          </p:nvSpPr>
          <p:spPr>
            <a:xfrm>
              <a:off x="5500964" y="3558415"/>
              <a:ext cx="4060643" cy="2459519"/>
            </a:xfrm>
            <a:custGeom>
              <a:avLst/>
              <a:gdLst>
                <a:gd name="connsiteX0" fmla="*/ 0 w 3948625"/>
                <a:gd name="connsiteY0" fmla="*/ 0 h 2459519"/>
                <a:gd name="connsiteX1" fmla="*/ 3948625 w 3948625"/>
                <a:gd name="connsiteY1" fmla="*/ 0 h 2459519"/>
                <a:gd name="connsiteX2" fmla="*/ 3948625 w 3948625"/>
                <a:gd name="connsiteY2" fmla="*/ 2459519 h 2459519"/>
                <a:gd name="connsiteX3" fmla="*/ 0 w 3948625"/>
                <a:gd name="connsiteY3" fmla="*/ 2459519 h 2459519"/>
                <a:gd name="connsiteX4" fmla="*/ 0 w 3948625"/>
                <a:gd name="connsiteY4" fmla="*/ 0 h 2459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625" h="2459519">
                  <a:moveTo>
                    <a:pt x="0" y="0"/>
                  </a:moveTo>
                  <a:lnTo>
                    <a:pt x="3948625" y="0"/>
                  </a:lnTo>
                  <a:lnTo>
                    <a:pt x="3948625" y="2459519"/>
                  </a:lnTo>
                  <a:lnTo>
                    <a:pt x="0" y="2459519"/>
                  </a:lnTo>
                  <a:lnTo>
                    <a:pt x="0" y="0"/>
                  </a:lnTo>
                  <a:close/>
                </a:path>
              </a:pathLst>
            </a:custGeom>
            <a:solidFill>
              <a:schemeClr val="accent4">
                <a:lumMod val="20000"/>
                <a:lumOff val="80000"/>
                <a:alpha val="90000"/>
              </a:schemeClr>
            </a:solidFill>
            <a:ln>
              <a:solidFill>
                <a:schemeClr val="bg2">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Poppins "/>
                </a:rPr>
                <a:t>Involves Investigation</a:t>
              </a:r>
            </a:p>
            <a:p>
              <a:pPr marL="228600" lvl="1" indent="-228600" algn="l" defTabSz="889000">
                <a:lnSpc>
                  <a:spcPct val="90000"/>
                </a:lnSpc>
                <a:spcBef>
                  <a:spcPct val="0"/>
                </a:spcBef>
                <a:spcAft>
                  <a:spcPct val="15000"/>
                </a:spcAft>
                <a:buChar char="•"/>
              </a:pPr>
              <a:r>
                <a:rPr lang="en-US" sz="2000" kern="1200" dirty="0">
                  <a:latin typeface="Poppins "/>
                </a:rPr>
                <a:t>Is about Improvement of test design</a:t>
              </a:r>
            </a:p>
            <a:p>
              <a:pPr marL="228600" lvl="1" indent="-228600" algn="l" defTabSz="889000">
                <a:lnSpc>
                  <a:spcPct val="90000"/>
                </a:lnSpc>
                <a:spcBef>
                  <a:spcPct val="0"/>
                </a:spcBef>
                <a:spcAft>
                  <a:spcPct val="15000"/>
                </a:spcAft>
                <a:buChar char="•"/>
              </a:pPr>
              <a:r>
                <a:rPr lang="en-US" sz="2000" kern="1200" dirty="0">
                  <a:latin typeface="Poppins "/>
                </a:rPr>
                <a:t>Like making a conversation - it's spontaneous</a:t>
              </a:r>
            </a:p>
            <a:p>
              <a:pPr marL="228600" lvl="1" indent="-228600" algn="l" defTabSz="889000">
                <a:lnSpc>
                  <a:spcPct val="90000"/>
                </a:lnSpc>
                <a:spcBef>
                  <a:spcPct val="0"/>
                </a:spcBef>
                <a:spcAft>
                  <a:spcPct val="15000"/>
                </a:spcAft>
                <a:buChar char="•"/>
              </a:pPr>
              <a:r>
                <a:rPr lang="en-US" sz="2000" kern="1200" dirty="0">
                  <a:latin typeface="Poppins "/>
                </a:rPr>
                <a:t>The tester's mind is in control</a:t>
              </a:r>
            </a:p>
          </p:txBody>
        </p:sp>
      </p:grpSp>
      <p:sp>
        <p:nvSpPr>
          <p:cNvPr id="9" name="TextBox 8"/>
          <p:cNvSpPr txBox="1"/>
          <p:nvPr/>
        </p:nvSpPr>
        <p:spPr>
          <a:xfrm>
            <a:off x="2296196" y="2129890"/>
            <a:ext cx="5759651" cy="400110"/>
          </a:xfrm>
          <a:prstGeom prst="rect">
            <a:avLst/>
          </a:prstGeom>
          <a:noFill/>
        </p:spPr>
        <p:txBody>
          <a:bodyPr wrap="square" rtlCol="0">
            <a:spAutoFit/>
          </a:bodyPr>
          <a:lstStyle>
            <a:defPPr>
              <a:defRPr lang="en-US"/>
            </a:defPPr>
            <a:lvl1pPr algn="ctr">
              <a:defRPr sz="4800">
                <a:solidFill>
                  <a:schemeClr val="bg1"/>
                </a:solidFill>
                <a:latin typeface="Poppins ExtraBold" panose="00000900000000000000" pitchFamily="50" charset="0"/>
                <a:cs typeface="Poppins ExtraBold" panose="00000900000000000000" pitchFamily="50" charset="0"/>
              </a:defRPr>
            </a:lvl1pPr>
          </a:lstStyle>
          <a:p>
            <a:r>
              <a:rPr lang="en-US" sz="2000" b="1" i="1" dirty="0">
                <a:solidFill>
                  <a:srgbClr val="5B7B00"/>
                </a:solidFill>
              </a:rPr>
              <a:t>“</a:t>
            </a:r>
            <a:r>
              <a:rPr lang="en-US" sz="2000" i="1" dirty="0">
                <a:solidFill>
                  <a:srgbClr val="5B7B00"/>
                </a:solidFill>
              </a:rPr>
              <a:t>With a script, we miss the same things every time”.</a:t>
            </a:r>
            <a:endParaRPr lang="en-US" sz="2000" b="1" i="1" dirty="0">
              <a:solidFill>
                <a:srgbClr val="5B7B00"/>
              </a:solidFill>
              <a:latin typeface="Poppins" panose="00000500000000000000"/>
            </a:endParaRPr>
          </a:p>
        </p:txBody>
      </p:sp>
      <p:sp>
        <p:nvSpPr>
          <p:cNvPr id="4" name="Rectangle 3">
            <a:extLst>
              <a:ext uri="{FF2B5EF4-FFF2-40B4-BE49-F238E27FC236}">
                <a16:creationId xmlns:a16="http://schemas.microsoft.com/office/drawing/2014/main" id="{8BFB9DC1-97B3-4E7C-A365-6792DCD4E4E2}"/>
              </a:ext>
            </a:extLst>
          </p:cNvPr>
          <p:cNvSpPr/>
          <p:nvPr/>
        </p:nvSpPr>
        <p:spPr>
          <a:xfrm>
            <a:off x="1521948" y="553354"/>
            <a:ext cx="7118469" cy="1161334"/>
          </a:xfrm>
          <a:prstGeom prst="rect">
            <a:avLst/>
          </a:prstGeom>
          <a:solidFill>
            <a:schemeClr val="bg1"/>
          </a:solidFill>
          <a:ln>
            <a:noFill/>
          </a:ln>
          <a:effectLst>
            <a:outerShdw blurRad="228600" dist="266700" dir="276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5B7B00"/>
                </a:solidFill>
                <a:effectLst>
                  <a:outerShdw blurRad="38100" dist="38100" dir="2700000" algn="tl">
                    <a:srgbClr val="000000">
                      <a:alpha val="43137"/>
                    </a:srgbClr>
                  </a:outerShdw>
                </a:effectLst>
                <a:latin typeface="Poppins ExtraLight" panose="00000300000000000000"/>
                <a:cs typeface="Poppins ExtraLight" panose="00000300000000000000" pitchFamily="50" charset="0"/>
              </a:rPr>
              <a:t>Differences between Scripted and Exploratory Testing</a:t>
            </a:r>
          </a:p>
        </p:txBody>
      </p:sp>
    </p:spTree>
    <p:extLst>
      <p:ext uri="{BB962C8B-B14F-4D97-AF65-F5344CB8AC3E}">
        <p14:creationId xmlns:p14="http://schemas.microsoft.com/office/powerpoint/2010/main" val="281673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0114" y="354360"/>
            <a:ext cx="6536505" cy="1884987"/>
            <a:chOff x="935554" y="992383"/>
            <a:chExt cx="2615117" cy="1839945"/>
          </a:xfrm>
        </p:grpSpPr>
        <p:sp>
          <p:nvSpPr>
            <p:cNvPr id="5" name="Rectangle 4"/>
            <p:cNvSpPr/>
            <p:nvPr/>
          </p:nvSpPr>
          <p:spPr>
            <a:xfrm>
              <a:off x="1210299" y="992383"/>
              <a:ext cx="2340372" cy="691810"/>
            </a:xfrm>
            <a:prstGeom prst="rect">
              <a:avLst/>
            </a:prstGeom>
            <a:solidFill>
              <a:schemeClr val="bg1"/>
            </a:solidFill>
            <a:ln>
              <a:noFill/>
            </a:ln>
            <a:effectLst>
              <a:outerShdw blurRad="228600" dist="266700" dir="2760000" algn="t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5B7B00"/>
                  </a:solidFill>
                  <a:latin typeface="Poppins ExtraLight" panose="00000300000000000000"/>
                </a:rPr>
                <a:t>Advantages</a:t>
              </a:r>
              <a:endParaRPr lang="en-US" sz="4000" b="1" dirty="0">
                <a:solidFill>
                  <a:srgbClr val="5B7B00"/>
                </a:solidFill>
                <a:latin typeface="Poppins ExtraLight" panose="00000300000000000000"/>
              </a:endParaRPr>
            </a:p>
          </p:txBody>
        </p:sp>
        <p:sp>
          <p:nvSpPr>
            <p:cNvPr id="6" name="Rectangle 5"/>
            <p:cNvSpPr/>
            <p:nvPr/>
          </p:nvSpPr>
          <p:spPr>
            <a:xfrm>
              <a:off x="935554" y="1074703"/>
              <a:ext cx="122875" cy="1757625"/>
            </a:xfrm>
            <a:prstGeom prst="rect">
              <a:avLst/>
            </a:prstGeom>
            <a:solidFill>
              <a:srgbClr val="A0D9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8901282" y="3958728"/>
            <a:ext cx="2201714" cy="461665"/>
          </a:xfrm>
          <a:prstGeom prst="rect">
            <a:avLst/>
          </a:prstGeom>
          <a:noFill/>
        </p:spPr>
        <p:txBody>
          <a:bodyPr wrap="square" rtlCol="0">
            <a:spAutoFit/>
          </a:bodyPr>
          <a:lstStyle>
            <a:defPPr>
              <a:defRPr lang="en-US"/>
            </a:defPPr>
            <a:lvl1pPr algn="ctr">
              <a:defRPr sz="4800">
                <a:solidFill>
                  <a:schemeClr val="bg1"/>
                </a:solidFill>
                <a:latin typeface="Poppins ExtraBold" panose="00000900000000000000" pitchFamily="50" charset="0"/>
                <a:cs typeface="Poppins ExtraBold" panose="00000900000000000000" pitchFamily="50" charset="0"/>
              </a:defRPr>
            </a:lvl1pPr>
          </a:lstStyle>
          <a:p>
            <a:r>
              <a:rPr lang="id-ID" sz="2400" dirty="0">
                <a:latin typeface="Poppins" panose="00000500000000000000" pitchFamily="50" charset="0"/>
                <a:cs typeface="Poppins" panose="00000500000000000000" pitchFamily="50" charset="0"/>
              </a:rPr>
              <a:t>Multi slide</a:t>
            </a:r>
            <a:endParaRPr lang="en-US" sz="2400" dirty="0">
              <a:latin typeface="Poppins" panose="00000500000000000000" pitchFamily="50" charset="0"/>
              <a:cs typeface="Poppins" panose="00000500000000000000" pitchFamily="50" charset="0"/>
            </a:endParaRPr>
          </a:p>
        </p:txBody>
      </p:sp>
      <p:sp>
        <p:nvSpPr>
          <p:cNvPr id="12" name="Rectangle 11"/>
          <p:cNvSpPr/>
          <p:nvPr/>
        </p:nvSpPr>
        <p:spPr>
          <a:xfrm>
            <a:off x="8846544" y="4371691"/>
            <a:ext cx="2311190" cy="646331"/>
          </a:xfrm>
          <a:prstGeom prst="rect">
            <a:avLst/>
          </a:prstGeom>
        </p:spPr>
        <p:txBody>
          <a:bodyPr wrap="square">
            <a:spAutoFit/>
          </a:bodyPr>
          <a:lstStyle/>
          <a:p>
            <a:pPr algn="ctr"/>
            <a:r>
              <a:rPr lang="en-US" sz="1200" dirty="0">
                <a:solidFill>
                  <a:schemeClr val="bg1"/>
                </a:solidFill>
                <a:latin typeface="Poppins" panose="00000500000000000000" pitchFamily="50" charset="0"/>
                <a:cs typeface="Poppins" panose="00000500000000000000" pitchFamily="50" charset="0"/>
              </a:rPr>
              <a:t>Success doesn’t just find you. You have to go out and get it.</a:t>
            </a:r>
            <a:endParaRPr lang="en-US" sz="1200" b="0" i="0" dirty="0">
              <a:solidFill>
                <a:schemeClr val="bg1"/>
              </a:solidFill>
              <a:effectLst/>
              <a:latin typeface="Poppins" panose="00000500000000000000" pitchFamily="50" charset="0"/>
              <a:cs typeface="Poppins" panose="00000500000000000000" pitchFamily="50" charset="0"/>
            </a:endParaRPr>
          </a:p>
        </p:txBody>
      </p:sp>
      <p:pic>
        <p:nvPicPr>
          <p:cNvPr id="8" name="Picture 7">
            <a:extLst>
              <a:ext uri="{FF2B5EF4-FFF2-40B4-BE49-F238E27FC236}">
                <a16:creationId xmlns:a16="http://schemas.microsoft.com/office/drawing/2014/main" id="{C693670A-AC53-415B-A23E-8AAD21B2B7B8}"/>
              </a:ext>
            </a:extLst>
          </p:cNvPr>
          <p:cNvPicPr>
            <a:picLocks noChangeAspect="1"/>
          </p:cNvPicPr>
          <p:nvPr/>
        </p:nvPicPr>
        <p:blipFill>
          <a:blip r:embed="rId2"/>
          <a:stretch>
            <a:fillRect/>
          </a:stretch>
        </p:blipFill>
        <p:spPr>
          <a:xfrm>
            <a:off x="9765582" y="5187551"/>
            <a:ext cx="2426418" cy="1670449"/>
          </a:xfrm>
          <a:prstGeom prst="rect">
            <a:avLst/>
          </a:prstGeom>
        </p:spPr>
      </p:pic>
      <p:sp>
        <p:nvSpPr>
          <p:cNvPr id="32" name="Rectangle 31">
            <a:extLst>
              <a:ext uri="{FF2B5EF4-FFF2-40B4-BE49-F238E27FC236}">
                <a16:creationId xmlns:a16="http://schemas.microsoft.com/office/drawing/2014/main" id="{967F86D9-3D45-4D2F-9A78-B6135C9E3EA7}"/>
              </a:ext>
            </a:extLst>
          </p:cNvPr>
          <p:cNvSpPr/>
          <p:nvPr/>
        </p:nvSpPr>
        <p:spPr>
          <a:xfrm>
            <a:off x="6325000" y="4003064"/>
            <a:ext cx="2506824" cy="1548882"/>
          </a:xfrm>
          <a:prstGeom prst="rect">
            <a:avLst/>
          </a:prstGeom>
          <a:solidFill>
            <a:schemeClr val="bg1"/>
          </a:solidFill>
          <a:ln>
            <a:noFill/>
          </a:ln>
          <a:effectLst>
            <a:outerShdw blurRad="444500" dist="266700" dir="27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5B7B00"/>
                </a:solidFill>
                <a:effectLst/>
                <a:latin typeface="Poppins ExtraBold" panose="00000900000000000000"/>
              </a:rPr>
              <a:t>Effectiveness in finding critical bugs</a:t>
            </a:r>
          </a:p>
          <a:p>
            <a:pPr algn="ctr"/>
            <a:endParaRPr lang="en-US" dirty="0"/>
          </a:p>
        </p:txBody>
      </p:sp>
      <p:sp>
        <p:nvSpPr>
          <p:cNvPr id="36" name="Rectangle 35">
            <a:extLst>
              <a:ext uri="{FF2B5EF4-FFF2-40B4-BE49-F238E27FC236}">
                <a16:creationId xmlns:a16="http://schemas.microsoft.com/office/drawing/2014/main" id="{AF905BFD-5A6C-4C4D-BCD4-F7A837803BCB}"/>
              </a:ext>
            </a:extLst>
          </p:cNvPr>
          <p:cNvSpPr/>
          <p:nvPr/>
        </p:nvSpPr>
        <p:spPr>
          <a:xfrm>
            <a:off x="2590800" y="2446100"/>
            <a:ext cx="2506823" cy="1548882"/>
          </a:xfrm>
          <a:prstGeom prst="rect">
            <a:avLst/>
          </a:prstGeom>
          <a:solidFill>
            <a:schemeClr val="bg1"/>
          </a:solidFill>
          <a:ln>
            <a:noFill/>
          </a:ln>
          <a:effectLst>
            <a:outerShdw blurRad="444500" dist="266700" dir="27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B7B00"/>
                </a:solidFill>
                <a:effectLst/>
                <a:latin typeface="Poppins ExtraBold" panose="00000900000000000000"/>
              </a:rPr>
              <a:t>Less test preparation, saving </a:t>
            </a:r>
            <a:r>
              <a:rPr lang="en-US" sz="2400" dirty="0">
                <a:solidFill>
                  <a:srgbClr val="5B7B00"/>
                </a:solidFill>
                <a:latin typeface="Poppins ExtraBold" panose="00000900000000000000"/>
              </a:rPr>
              <a:t>t</a:t>
            </a:r>
            <a:r>
              <a:rPr lang="en-US" sz="2400" dirty="0">
                <a:solidFill>
                  <a:srgbClr val="5B7B00"/>
                </a:solidFill>
                <a:effectLst/>
                <a:latin typeface="Poppins ExtraBold" panose="00000900000000000000"/>
              </a:rPr>
              <a:t>ime for </a:t>
            </a:r>
            <a:r>
              <a:rPr lang="en-US" sz="2400" dirty="0">
                <a:solidFill>
                  <a:srgbClr val="5B7B00"/>
                </a:solidFill>
                <a:latin typeface="Poppins ExtraBold" panose="00000900000000000000"/>
              </a:rPr>
              <a:t>e</a:t>
            </a:r>
            <a:r>
              <a:rPr lang="en-US" sz="2400" dirty="0">
                <a:solidFill>
                  <a:srgbClr val="5B7B00"/>
                </a:solidFill>
                <a:effectLst/>
                <a:latin typeface="Poppins ExtraBold" panose="00000900000000000000"/>
              </a:rPr>
              <a:t>xecution</a:t>
            </a:r>
            <a:endParaRPr lang="en-US" sz="2400" dirty="0">
              <a:solidFill>
                <a:srgbClr val="5B7B00"/>
              </a:solidFill>
              <a:latin typeface="Poppins ExtraBold" panose="00000900000000000000"/>
            </a:endParaRPr>
          </a:p>
          <a:p>
            <a:pPr algn="ctr"/>
            <a:endParaRPr lang="en-US" dirty="0"/>
          </a:p>
        </p:txBody>
      </p:sp>
      <p:sp>
        <p:nvSpPr>
          <p:cNvPr id="44" name="Rectangle 43">
            <a:extLst>
              <a:ext uri="{FF2B5EF4-FFF2-40B4-BE49-F238E27FC236}">
                <a16:creationId xmlns:a16="http://schemas.microsoft.com/office/drawing/2014/main" id="{33DE9DBB-3A24-4C65-9EFC-55979EBA5A72}"/>
              </a:ext>
            </a:extLst>
          </p:cNvPr>
          <p:cNvSpPr/>
          <p:nvPr/>
        </p:nvSpPr>
        <p:spPr>
          <a:xfrm>
            <a:off x="8846544" y="1394332"/>
            <a:ext cx="2673025" cy="1550131"/>
          </a:xfrm>
          <a:prstGeom prst="rect">
            <a:avLst/>
          </a:prstGeom>
          <a:solidFill>
            <a:schemeClr val="bg1"/>
          </a:solidFill>
          <a:ln>
            <a:noFill/>
          </a:ln>
          <a:effectLst>
            <a:outerShdw blurRad="444500" dist="266700" dir="27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B7B00"/>
                </a:solidFill>
                <a:effectLst/>
                <a:latin typeface="Poppins ExtraBold" panose="00000900000000000000"/>
              </a:rPr>
              <a:t>Rapid feedback, </a:t>
            </a:r>
            <a:r>
              <a:rPr lang="en-US" sz="2400" dirty="0">
                <a:solidFill>
                  <a:srgbClr val="5B7B00"/>
                </a:solidFill>
                <a:latin typeface="Poppins ExtraBold" panose="00000900000000000000"/>
              </a:rPr>
              <a:t>m</a:t>
            </a:r>
            <a:r>
              <a:rPr lang="en-US" sz="2400" dirty="0">
                <a:solidFill>
                  <a:srgbClr val="5B7B00"/>
                </a:solidFill>
                <a:effectLst/>
                <a:latin typeface="Poppins ExtraBold" panose="00000900000000000000"/>
              </a:rPr>
              <a:t>aking </a:t>
            </a:r>
            <a:r>
              <a:rPr lang="en-US" sz="2400" dirty="0">
                <a:solidFill>
                  <a:srgbClr val="5B7B00"/>
                </a:solidFill>
                <a:latin typeface="Poppins ExtraBold" panose="00000900000000000000"/>
              </a:rPr>
              <a:t>q</a:t>
            </a:r>
            <a:r>
              <a:rPr lang="en-US" sz="2400" dirty="0">
                <a:solidFill>
                  <a:srgbClr val="5B7B00"/>
                </a:solidFill>
                <a:effectLst/>
                <a:latin typeface="Poppins ExtraBold" panose="00000900000000000000"/>
              </a:rPr>
              <a:t>uick </a:t>
            </a:r>
            <a:r>
              <a:rPr lang="en-US" sz="2400" dirty="0">
                <a:solidFill>
                  <a:srgbClr val="5B7B00"/>
                </a:solidFill>
                <a:latin typeface="Poppins ExtraBold" panose="00000900000000000000"/>
              </a:rPr>
              <a:t>c</a:t>
            </a:r>
            <a:r>
              <a:rPr lang="en-US" sz="2400" dirty="0">
                <a:solidFill>
                  <a:srgbClr val="5B7B00"/>
                </a:solidFill>
                <a:effectLst/>
                <a:latin typeface="Poppins ExtraBold" panose="00000900000000000000"/>
              </a:rPr>
              <a:t>hanges</a:t>
            </a:r>
          </a:p>
          <a:p>
            <a:pPr algn="ctr"/>
            <a:endParaRPr lang="en-US" dirty="0"/>
          </a:p>
        </p:txBody>
      </p:sp>
      <p:sp>
        <p:nvSpPr>
          <p:cNvPr id="46" name="Rectangle 45">
            <a:extLst>
              <a:ext uri="{FF2B5EF4-FFF2-40B4-BE49-F238E27FC236}">
                <a16:creationId xmlns:a16="http://schemas.microsoft.com/office/drawing/2014/main" id="{D3AD4959-A1B5-4B53-8B28-2471C2B331DD}"/>
              </a:ext>
            </a:extLst>
          </p:cNvPr>
          <p:cNvSpPr/>
          <p:nvPr/>
        </p:nvSpPr>
        <p:spPr>
          <a:xfrm>
            <a:off x="344109" y="4953509"/>
            <a:ext cx="3296994" cy="1550131"/>
          </a:xfrm>
          <a:prstGeom prst="rect">
            <a:avLst/>
          </a:prstGeom>
          <a:solidFill>
            <a:schemeClr val="bg1"/>
          </a:solidFill>
          <a:ln>
            <a:noFill/>
          </a:ln>
          <a:effectLst>
            <a:outerShdw blurRad="444500" dist="266700" dir="27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B7B00"/>
                </a:solidFill>
                <a:effectLst/>
                <a:latin typeface="Poppins ExtraBold" panose="00000900000000000000"/>
              </a:rPr>
              <a:t>Tester's utilization, enhancing skills &amp; flexibility</a:t>
            </a:r>
            <a:endParaRPr lang="en-US" sz="2400" dirty="0">
              <a:solidFill>
                <a:srgbClr val="5B7B00"/>
              </a:solidFill>
              <a:latin typeface="Poppins ExtraBold" panose="00000900000000000000"/>
            </a:endParaRPr>
          </a:p>
          <a:p>
            <a:pPr algn="ctr"/>
            <a:endParaRPr lang="en-US" dirty="0"/>
          </a:p>
        </p:txBody>
      </p:sp>
      <p:pic>
        <p:nvPicPr>
          <p:cNvPr id="50" name="Graphic 49" descr="Marketing">
            <a:extLst>
              <a:ext uri="{FF2B5EF4-FFF2-40B4-BE49-F238E27FC236}">
                <a16:creationId xmlns:a16="http://schemas.microsoft.com/office/drawing/2014/main" id="{3D5BBE66-7B71-4E15-935C-F90EABBE15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02139" y="380067"/>
            <a:ext cx="914400" cy="914400"/>
          </a:xfrm>
          <a:prstGeom prst="rect">
            <a:avLst/>
          </a:prstGeom>
        </p:spPr>
      </p:pic>
      <p:pic>
        <p:nvPicPr>
          <p:cNvPr id="52" name="Graphic 51" descr="Head with gears">
            <a:extLst>
              <a:ext uri="{FF2B5EF4-FFF2-40B4-BE49-F238E27FC236}">
                <a16:creationId xmlns:a16="http://schemas.microsoft.com/office/drawing/2014/main" id="{96F2AD16-8A3E-432F-B9F3-1CECBE9C02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21212" y="2971800"/>
            <a:ext cx="914400" cy="914400"/>
          </a:xfrm>
          <a:prstGeom prst="rect">
            <a:avLst/>
          </a:prstGeom>
        </p:spPr>
      </p:pic>
      <p:pic>
        <p:nvPicPr>
          <p:cNvPr id="54" name="Graphic 53" descr="Stopwatch">
            <a:extLst>
              <a:ext uri="{FF2B5EF4-FFF2-40B4-BE49-F238E27FC236}">
                <a16:creationId xmlns:a16="http://schemas.microsoft.com/office/drawing/2014/main" id="{0B673F7D-DA6F-4C91-80ED-6745BD0E85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87011" y="1463936"/>
            <a:ext cx="914400" cy="914400"/>
          </a:xfrm>
          <a:prstGeom prst="rect">
            <a:avLst/>
          </a:prstGeom>
        </p:spPr>
      </p:pic>
      <p:pic>
        <p:nvPicPr>
          <p:cNvPr id="56" name="Graphic 55" descr="Gymnast Floor routine">
            <a:extLst>
              <a:ext uri="{FF2B5EF4-FFF2-40B4-BE49-F238E27FC236}">
                <a16:creationId xmlns:a16="http://schemas.microsoft.com/office/drawing/2014/main" id="{4E1DB550-5172-4F72-B2DA-353B051524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5406" y="3984077"/>
            <a:ext cx="914400" cy="914400"/>
          </a:xfrm>
          <a:prstGeom prst="rect">
            <a:avLst/>
          </a:prstGeom>
        </p:spPr>
      </p:pic>
    </p:spTree>
    <p:extLst>
      <p:ext uri="{BB962C8B-B14F-4D97-AF65-F5344CB8AC3E}">
        <p14:creationId xmlns:p14="http://schemas.microsoft.com/office/powerpoint/2010/main" val="206582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43900" y="4813696"/>
            <a:ext cx="3848100" cy="2044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506817" y="883354"/>
            <a:ext cx="5200843" cy="1569660"/>
          </a:xfrm>
          <a:prstGeom prst="rect">
            <a:avLst/>
          </a:prstGeom>
          <a:noFill/>
        </p:spPr>
        <p:txBody>
          <a:bodyPr wrap="square" rtlCol="0">
            <a:spAutoFit/>
          </a:bodyPr>
          <a:lstStyle>
            <a:defPPr>
              <a:defRPr lang="en-US"/>
            </a:defPPr>
            <a:lvl1pPr algn="ctr">
              <a:defRPr sz="4800">
                <a:solidFill>
                  <a:schemeClr val="bg1"/>
                </a:solidFill>
                <a:latin typeface="Poppins ExtraBold" panose="00000900000000000000" pitchFamily="50" charset="0"/>
                <a:cs typeface="Poppins ExtraBold" panose="00000900000000000000" pitchFamily="50" charset="0"/>
              </a:defRPr>
            </a:lvl1pPr>
          </a:lstStyle>
          <a:p>
            <a:pPr algn="l"/>
            <a:r>
              <a:rPr lang="en-US" sz="2400" b="1" i="0" dirty="0">
                <a:solidFill>
                  <a:srgbClr val="5B7B00"/>
                </a:solidFill>
                <a:effectLst/>
                <a:latin typeface="Poppins ExtraBold" panose="00000900000000000000"/>
              </a:rPr>
              <a:t>Further proof? </a:t>
            </a:r>
          </a:p>
          <a:p>
            <a:pPr algn="l"/>
            <a:endParaRPr lang="en-US" sz="2400" b="1" dirty="0">
              <a:solidFill>
                <a:srgbClr val="5B7B00"/>
              </a:solidFill>
              <a:latin typeface="Poppins ExtraBold" panose="00000900000000000000"/>
            </a:endParaRPr>
          </a:p>
          <a:p>
            <a:pPr algn="l"/>
            <a:r>
              <a:rPr lang="en-US" sz="2400" b="1" i="0" dirty="0">
                <a:solidFill>
                  <a:srgbClr val="5B7B00"/>
                </a:solidFill>
                <a:effectLst/>
                <a:latin typeface="Poppins ExtraBold" panose="00000900000000000000"/>
              </a:rPr>
              <a:t>NASA has favored exploratory testing for decades!</a:t>
            </a:r>
            <a:endParaRPr lang="en-US" sz="2400" b="1" dirty="0">
              <a:solidFill>
                <a:srgbClr val="5B7B00"/>
              </a:solidFill>
              <a:latin typeface="Poppins ExtraBold" panose="00000900000000000000"/>
            </a:endParaRPr>
          </a:p>
        </p:txBody>
      </p:sp>
      <p:pic>
        <p:nvPicPr>
          <p:cNvPr id="11" name="Picture Placeholder 10">
            <a:extLst>
              <a:ext uri="{FF2B5EF4-FFF2-40B4-BE49-F238E27FC236}">
                <a16:creationId xmlns:a16="http://schemas.microsoft.com/office/drawing/2014/main" id="{E16187A2-A740-4727-A10A-A9F5772B394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484340" y="733838"/>
            <a:ext cx="4505739" cy="2534478"/>
          </a:xfrm>
        </p:spPr>
      </p:pic>
      <p:sp>
        <p:nvSpPr>
          <p:cNvPr id="2" name="Rectangle 1">
            <a:extLst>
              <a:ext uri="{FF2B5EF4-FFF2-40B4-BE49-F238E27FC236}">
                <a16:creationId xmlns:a16="http://schemas.microsoft.com/office/drawing/2014/main" id="{1BED1F0A-AC11-4404-B6CF-7DCFBC3CF91A}"/>
              </a:ext>
            </a:extLst>
          </p:cNvPr>
          <p:cNvSpPr/>
          <p:nvPr/>
        </p:nvSpPr>
        <p:spPr>
          <a:xfrm>
            <a:off x="0" y="4036942"/>
            <a:ext cx="12192000" cy="2532185"/>
          </a:xfrm>
          <a:prstGeom prst="rect">
            <a:avLst/>
          </a:prstGeom>
          <a:solidFill>
            <a:srgbClr val="A0D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445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3640</TotalTime>
  <Words>581</Words>
  <Application>Microsoft Office PowerPoint</Application>
  <PresentationFormat>Widescreen</PresentationFormat>
  <Paragraphs>85</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Poppins</vt:lpstr>
      <vt:lpstr>Poppins </vt:lpstr>
      <vt:lpstr>Poppins ExtraBold</vt:lpstr>
      <vt:lpstr>Poppins ExtraLight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fathurizqi</dc:creator>
  <cp:lastModifiedBy>oliviavasile8@gmail.com</cp:lastModifiedBy>
  <cp:revision>179</cp:revision>
  <dcterms:created xsi:type="dcterms:W3CDTF">2020-08-05T01:48:00Z</dcterms:created>
  <dcterms:modified xsi:type="dcterms:W3CDTF">2020-09-22T09:05:32Z</dcterms:modified>
</cp:coreProperties>
</file>